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Lst>
  <p:notesMasterIdLst>
    <p:notesMasterId r:id="rId28"/>
  </p:notesMasterIdLst>
  <p:handoutMasterIdLst>
    <p:handoutMasterId r:id="rId29"/>
  </p:handoutMasterIdLst>
  <p:sldIdLst>
    <p:sldId id="256" r:id="rId9"/>
    <p:sldId id="449" r:id="rId10"/>
    <p:sldId id="425" r:id="rId11"/>
    <p:sldId id="429" r:id="rId12"/>
    <p:sldId id="397" r:id="rId13"/>
    <p:sldId id="421" r:id="rId14"/>
    <p:sldId id="423" r:id="rId15"/>
    <p:sldId id="393" r:id="rId16"/>
    <p:sldId id="308" r:id="rId17"/>
    <p:sldId id="452" r:id="rId18"/>
    <p:sldId id="428" r:id="rId19"/>
    <p:sldId id="454" r:id="rId20"/>
    <p:sldId id="451" r:id="rId21"/>
    <p:sldId id="377" r:id="rId22"/>
    <p:sldId id="453" r:id="rId23"/>
    <p:sldId id="435" r:id="rId24"/>
    <p:sldId id="381" r:id="rId25"/>
    <p:sldId id="424" r:id="rId26"/>
    <p:sldId id="355" r:id="rId27"/>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18BB48-14B9-7D9B-D32D-0A8B93388764}" name="Kanar Arif" initials="KA" userId="S::kanar.arif@grundskola.goteborg.se::10831065-d052-4528-bac9-088923a324b5" providerId="AD"/>
  <p188:author id="{620FCC5E-E521-9710-5B09-5B60A1E69954}" name="Ewa Jablonska" initials="EJ" userId="S::ewa.jablonska@grundskola.goteborg.se::df662f20-c441-4044-81a1-d8706792d7ec" providerId="AD"/>
  <p188:author id="{06C381A8-356F-A83D-54AB-CC971A303732}" name="Marie Jönsson" initials="MJ" userId="S::marie.jonsson@grundskola.goteborg.se::f75dcd24-b16a-4f3c-95ea-11a381d4e9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ADD"/>
    <a:srgbClr val="BCD7DA"/>
    <a:srgbClr val="B5D3D7"/>
    <a:srgbClr val="A3C8CD"/>
    <a:srgbClr val="3F5564"/>
    <a:srgbClr val="0077BC"/>
    <a:srgbClr val="D53878"/>
    <a:srgbClr val="008391"/>
    <a:srgbClr val="FBF2B4"/>
    <a:srgbClr val="F0CD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44408-C12C-4F69-BCDB-425D01E2FB67}" v="353" dt="2025-01-23T11:04:09.856"/>
    <p1510:client id="{AB7A5AB2-3D67-67C9-AAD7-C0DE259DD91C}" v="36" dt="2025-01-23T19:26:52.539"/>
    <p1510:client id="{DF8B8B6F-B780-FEE7-4359-307185DFFDE8}" v="654" dt="2025-01-23T09:48:25.7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Jönsson" userId="f75dcd24-b16a-4f3c-95ea-11a381d4e9c3" providerId="ADAL" clId="{0A05F822-90D4-4388-8115-F47D08B6FD63}"/>
    <pc:docChg chg="custSel modSld">
      <pc:chgData name="Marie Jönsson" userId="f75dcd24-b16a-4f3c-95ea-11a381d4e9c3" providerId="ADAL" clId="{0A05F822-90D4-4388-8115-F47D08B6FD63}" dt="2025-01-15T13:30:28.168" v="128"/>
      <pc:docMkLst>
        <pc:docMk/>
      </pc:docMkLst>
      <pc:sldChg chg="addCm">
        <pc:chgData name="Marie Jönsson" userId="f75dcd24-b16a-4f3c-95ea-11a381d4e9c3" providerId="ADAL" clId="{0A05F822-90D4-4388-8115-F47D08B6FD63}" dt="2025-01-15T13:30:28.168" v="128"/>
        <pc:sldMkLst>
          <pc:docMk/>
          <pc:sldMk cId="128882395" sldId="422"/>
        </pc:sldMkLst>
        <pc:extLst>
          <p:ext xmlns:p="http://schemas.openxmlformats.org/presentationml/2006/main" uri="{D6D511B9-2390-475A-947B-AFAB55BFBCF1}">
            <pc226:cmChg xmlns:pc226="http://schemas.microsoft.com/office/powerpoint/2022/06/main/command" chg="add">
              <pc226:chgData name="Marie Jönsson" userId="f75dcd24-b16a-4f3c-95ea-11a381d4e9c3" providerId="ADAL" clId="{0A05F822-90D4-4388-8115-F47D08B6FD63}" dt="2025-01-15T13:30:28.168" v="128"/>
              <pc2:cmMkLst xmlns:pc2="http://schemas.microsoft.com/office/powerpoint/2019/9/main/command">
                <pc:docMk/>
                <pc:sldMk cId="128882395" sldId="422"/>
                <pc2:cmMk id="{B6E3F4C1-6C74-4513-8F63-43B74DC0722E}"/>
              </pc2:cmMkLst>
            </pc226:cmChg>
          </p:ext>
        </pc:extLst>
      </pc:sldChg>
      <pc:sldChg chg="modSp mod">
        <pc:chgData name="Marie Jönsson" userId="f75dcd24-b16a-4f3c-95ea-11a381d4e9c3" providerId="ADAL" clId="{0A05F822-90D4-4388-8115-F47D08B6FD63}" dt="2024-12-04T13:56:07.581" v="121" actId="20577"/>
        <pc:sldMkLst>
          <pc:docMk/>
          <pc:sldMk cId="2570657586" sldId="425"/>
        </pc:sldMkLst>
        <pc:spChg chg="mod">
          <ac:chgData name="Marie Jönsson" userId="f75dcd24-b16a-4f3c-95ea-11a381d4e9c3" providerId="ADAL" clId="{0A05F822-90D4-4388-8115-F47D08B6FD63}" dt="2024-12-04T13:56:07.581" v="121" actId="20577"/>
          <ac:spMkLst>
            <pc:docMk/>
            <pc:sldMk cId="2570657586" sldId="425"/>
            <ac:spMk id="2" creationId="{F2D6CDC8-0BAA-4E0D-889D-B9C4D4659AE1}"/>
          </ac:spMkLst>
        </pc:spChg>
      </pc:sldChg>
      <pc:sldChg chg="modSp mod addCm">
        <pc:chgData name="Marie Jönsson" userId="f75dcd24-b16a-4f3c-95ea-11a381d4e9c3" providerId="ADAL" clId="{0A05F822-90D4-4388-8115-F47D08B6FD63}" dt="2025-01-15T13:22:24.649" v="122"/>
        <pc:sldMkLst>
          <pc:docMk/>
          <pc:sldMk cId="3488036915" sldId="429"/>
        </pc:sldMkLst>
        <pc:spChg chg="mod">
          <ac:chgData name="Marie Jönsson" userId="f75dcd24-b16a-4f3c-95ea-11a381d4e9c3" providerId="ADAL" clId="{0A05F822-90D4-4388-8115-F47D08B6FD63}" dt="2024-12-04T13:54:21.008" v="23" actId="14100"/>
          <ac:spMkLst>
            <pc:docMk/>
            <pc:sldMk cId="3488036915" sldId="429"/>
            <ac:spMk id="3" creationId="{7D8D196E-9828-4E94-90FC-A6B88EA08E21}"/>
          </ac:spMkLst>
        </pc:spChg>
        <pc:extLst>
          <p:ext xmlns:p="http://schemas.openxmlformats.org/presentationml/2006/main" uri="{D6D511B9-2390-475A-947B-AFAB55BFBCF1}">
            <pc226:cmChg xmlns:pc226="http://schemas.microsoft.com/office/powerpoint/2022/06/main/command" chg="add">
              <pc226:chgData name="Marie Jönsson" userId="f75dcd24-b16a-4f3c-95ea-11a381d4e9c3" providerId="ADAL" clId="{0A05F822-90D4-4388-8115-F47D08B6FD63}" dt="2025-01-15T13:22:24.649" v="122"/>
              <pc2:cmMkLst xmlns:pc2="http://schemas.microsoft.com/office/powerpoint/2019/9/main/command">
                <pc:docMk/>
                <pc:sldMk cId="3488036915" sldId="429"/>
                <pc2:cmMk id="{701B93DB-6F24-4879-8902-5A5345A8B4C2}"/>
              </pc2:cmMkLst>
            </pc226:cmChg>
          </p:ext>
        </pc:extLst>
      </pc:sldChg>
      <pc:sldChg chg="addCm modCm">
        <pc:chgData name="Marie Jönsson" userId="f75dcd24-b16a-4f3c-95ea-11a381d4e9c3" providerId="ADAL" clId="{0A05F822-90D4-4388-8115-F47D08B6FD63}" dt="2025-01-15T13:29:06.869" v="127"/>
        <pc:sldMkLst>
          <pc:docMk/>
          <pc:sldMk cId="2401969956" sldId="435"/>
        </pc:sldMkLst>
        <pc:extLst>
          <p:ext xmlns:p="http://schemas.openxmlformats.org/presentationml/2006/main" uri="{D6D511B9-2390-475A-947B-AFAB55BFBCF1}">
            <pc226:cmChg xmlns:pc226="http://schemas.microsoft.com/office/powerpoint/2022/06/main/command" chg="add">
              <pc226:chgData name="Marie Jönsson" userId="f75dcd24-b16a-4f3c-95ea-11a381d4e9c3" providerId="ADAL" clId="{0A05F822-90D4-4388-8115-F47D08B6FD63}" dt="2025-01-15T13:29:06.869" v="127"/>
              <pc2:cmMkLst xmlns:pc2="http://schemas.microsoft.com/office/powerpoint/2019/9/main/command">
                <pc:docMk/>
                <pc:sldMk cId="2401969956" sldId="435"/>
                <pc2:cmMk id="{14B5B212-E87C-4F3B-BA69-004C8E8C99E1}"/>
              </pc2:cmMkLst>
            </pc226:cmChg>
            <pc226:cmChg xmlns:pc226="http://schemas.microsoft.com/office/powerpoint/2022/06/main/command" chg="add">
              <pc226:chgData name="Marie Jönsson" userId="f75dcd24-b16a-4f3c-95ea-11a381d4e9c3" providerId="ADAL" clId="{0A05F822-90D4-4388-8115-F47D08B6FD63}" dt="2025-01-15T13:27:16.106" v="126"/>
              <pc2:cmMkLst xmlns:pc2="http://schemas.microsoft.com/office/powerpoint/2019/9/main/command">
                <pc:docMk/>
                <pc:sldMk cId="2401969956" sldId="435"/>
                <pc2:cmMk id="{40B6D651-39F6-4B92-98CA-CDF1BD2E27FB}"/>
              </pc2:cmMkLst>
              <pc226:cmRplyChg chg="add">
                <pc226:chgData name="Marie Jönsson" userId="f75dcd24-b16a-4f3c-95ea-11a381d4e9c3" providerId="ADAL" clId="{0A05F822-90D4-4388-8115-F47D08B6FD63}" dt="2025-01-15T13:27:16.106" v="126"/>
                <pc2:cmRplyMkLst xmlns:pc2="http://schemas.microsoft.com/office/powerpoint/2019/9/main/command">
                  <pc:docMk/>
                  <pc:sldMk cId="2401969956" sldId="435"/>
                  <pc2:cmMk id="{40B6D651-39F6-4B92-98CA-CDF1BD2E27FB}"/>
                  <pc2:cmRplyMk id="{D95912B0-EC64-4EE9-91FD-7A775EADB7A5}"/>
                </pc2:cmRplyMkLst>
              </pc226:cmRplyChg>
            </pc226:cmChg>
          </p:ext>
        </pc:extLst>
      </pc:sldChg>
      <pc:sldChg chg="addCm">
        <pc:chgData name="Marie Jönsson" userId="f75dcd24-b16a-4f3c-95ea-11a381d4e9c3" providerId="ADAL" clId="{0A05F822-90D4-4388-8115-F47D08B6FD63}" dt="2025-01-15T13:26:13.582" v="124"/>
        <pc:sldMkLst>
          <pc:docMk/>
          <pc:sldMk cId="3641575606" sldId="451"/>
        </pc:sldMkLst>
        <pc:extLst>
          <p:ext xmlns:p="http://schemas.openxmlformats.org/presentationml/2006/main" uri="{D6D511B9-2390-475A-947B-AFAB55BFBCF1}">
            <pc226:cmChg xmlns:pc226="http://schemas.microsoft.com/office/powerpoint/2022/06/main/command" chg="add">
              <pc226:chgData name="Marie Jönsson" userId="f75dcd24-b16a-4f3c-95ea-11a381d4e9c3" providerId="ADAL" clId="{0A05F822-90D4-4388-8115-F47D08B6FD63}" dt="2025-01-15T13:26:13.582" v="124"/>
              <pc2:cmMkLst xmlns:pc2="http://schemas.microsoft.com/office/powerpoint/2019/9/main/command">
                <pc:docMk/>
                <pc:sldMk cId="3641575606" sldId="451"/>
                <pc2:cmMk id="{348F1122-F04E-4C5B-A15C-650D2FB8B014}"/>
              </pc2:cmMkLst>
            </pc226:cmChg>
          </p:ext>
        </pc:extLst>
      </pc:sldChg>
      <pc:sldChg chg="addCm">
        <pc:chgData name="Marie Jönsson" userId="f75dcd24-b16a-4f3c-95ea-11a381d4e9c3" providerId="ADAL" clId="{0A05F822-90D4-4388-8115-F47D08B6FD63}" dt="2025-01-15T13:24:34.185" v="123"/>
        <pc:sldMkLst>
          <pc:docMk/>
          <pc:sldMk cId="1397668866" sldId="452"/>
        </pc:sldMkLst>
        <pc:extLst>
          <p:ext xmlns:p="http://schemas.openxmlformats.org/presentationml/2006/main" uri="{D6D511B9-2390-475A-947B-AFAB55BFBCF1}">
            <pc226:cmChg xmlns:pc226="http://schemas.microsoft.com/office/powerpoint/2022/06/main/command" chg="add">
              <pc226:chgData name="Marie Jönsson" userId="f75dcd24-b16a-4f3c-95ea-11a381d4e9c3" providerId="ADAL" clId="{0A05F822-90D4-4388-8115-F47D08B6FD63}" dt="2025-01-15T13:24:34.185" v="123"/>
              <pc2:cmMkLst xmlns:pc2="http://schemas.microsoft.com/office/powerpoint/2019/9/main/command">
                <pc:docMk/>
                <pc:sldMk cId="1397668866" sldId="452"/>
                <pc2:cmMk id="{48B5AED1-706F-4A9D-879F-B752F3E5AF7C}"/>
              </pc2:cmMkLst>
            </pc226:cmChg>
          </p:ext>
        </pc:extLst>
      </pc:sldChg>
    </pc:docChg>
  </pc:docChgLst>
  <pc:docChgLst>
    <pc:chgData name="Kanar Arif" userId="S::kanar.arif@grundskola.goteborg.se::10831065-d052-4528-bac9-088923a324b5" providerId="AD" clId="Web-{9ECBEE64-3A00-5ED4-4B3A-0ADE638CFAA6}"/>
    <pc:docChg chg="modSld">
      <pc:chgData name="Kanar Arif" userId="S::kanar.arif@grundskola.goteborg.se::10831065-d052-4528-bac9-088923a324b5" providerId="AD" clId="Web-{9ECBEE64-3A00-5ED4-4B3A-0ADE638CFAA6}" dt="2025-01-16T14:22:00.521" v="535" actId="20577"/>
      <pc:docMkLst>
        <pc:docMk/>
      </pc:docMkLst>
      <pc:sldChg chg="modSp">
        <pc:chgData name="Kanar Arif" userId="S::kanar.arif@grundskola.goteborg.se::10831065-d052-4528-bac9-088923a324b5" providerId="AD" clId="Web-{9ECBEE64-3A00-5ED4-4B3A-0ADE638CFAA6}" dt="2025-01-16T14:04:51.269" v="71" actId="14100"/>
        <pc:sldMkLst>
          <pc:docMk/>
          <pc:sldMk cId="2495804461" sldId="421"/>
        </pc:sldMkLst>
        <pc:spChg chg="mod">
          <ac:chgData name="Kanar Arif" userId="S::kanar.arif@grundskola.goteborg.se::10831065-d052-4528-bac9-088923a324b5" providerId="AD" clId="Web-{9ECBEE64-3A00-5ED4-4B3A-0ADE638CFAA6}" dt="2025-01-16T14:04:51.269" v="71" actId="14100"/>
          <ac:spMkLst>
            <pc:docMk/>
            <pc:sldMk cId="2495804461" sldId="421"/>
            <ac:spMk id="3" creationId="{57C227E5-AED7-43A0-8200-2D612F5A1ED6}"/>
          </ac:spMkLst>
        </pc:spChg>
      </pc:sldChg>
      <pc:sldChg chg="modSp">
        <pc:chgData name="Kanar Arif" userId="S::kanar.arif@grundskola.goteborg.se::10831065-d052-4528-bac9-088923a324b5" providerId="AD" clId="Web-{9ECBEE64-3A00-5ED4-4B3A-0ADE638CFAA6}" dt="2025-01-16T14:10:42.515" v="157" actId="20577"/>
        <pc:sldMkLst>
          <pc:docMk/>
          <pc:sldMk cId="1196496778" sldId="423"/>
        </pc:sldMkLst>
        <pc:spChg chg="mod">
          <ac:chgData name="Kanar Arif" userId="S::kanar.arif@grundskola.goteborg.se::10831065-d052-4528-bac9-088923a324b5" providerId="AD" clId="Web-{9ECBEE64-3A00-5ED4-4B3A-0ADE638CFAA6}" dt="2025-01-16T14:08:37.782" v="74" actId="20577"/>
          <ac:spMkLst>
            <pc:docMk/>
            <pc:sldMk cId="1196496778" sldId="423"/>
            <ac:spMk id="2" creationId="{0E668E58-F176-4C43-AE55-C51CD94D3366}"/>
          </ac:spMkLst>
        </pc:spChg>
        <pc:spChg chg="mod">
          <ac:chgData name="Kanar Arif" userId="S::kanar.arif@grundskola.goteborg.se::10831065-d052-4528-bac9-088923a324b5" providerId="AD" clId="Web-{9ECBEE64-3A00-5ED4-4B3A-0ADE638CFAA6}" dt="2025-01-16T14:10:42.515" v="157" actId="20577"/>
          <ac:spMkLst>
            <pc:docMk/>
            <pc:sldMk cId="1196496778" sldId="423"/>
            <ac:spMk id="3" creationId="{3043ECE0-AC48-4A7E-9483-DD4AEB8F7B3B}"/>
          </ac:spMkLst>
        </pc:spChg>
      </pc:sldChg>
      <pc:sldChg chg="modSp">
        <pc:chgData name="Kanar Arif" userId="S::kanar.arif@grundskola.goteborg.se::10831065-d052-4528-bac9-088923a324b5" providerId="AD" clId="Web-{9ECBEE64-3A00-5ED4-4B3A-0ADE638CFAA6}" dt="2025-01-16T14:03:02.958" v="4" actId="20577"/>
        <pc:sldMkLst>
          <pc:docMk/>
          <pc:sldMk cId="2570657586" sldId="425"/>
        </pc:sldMkLst>
        <pc:spChg chg="mod">
          <ac:chgData name="Kanar Arif" userId="S::kanar.arif@grundskola.goteborg.se::10831065-d052-4528-bac9-088923a324b5" providerId="AD" clId="Web-{9ECBEE64-3A00-5ED4-4B3A-0ADE638CFAA6}" dt="2025-01-16T14:03:02.958" v="4" actId="20577"/>
          <ac:spMkLst>
            <pc:docMk/>
            <pc:sldMk cId="2570657586" sldId="425"/>
            <ac:spMk id="3" creationId="{F4C07ED7-C8FF-4300-BAF9-3E8D62B37CA0}"/>
          </ac:spMkLst>
        </pc:spChg>
      </pc:sldChg>
      <pc:sldChg chg="modSp modNotes">
        <pc:chgData name="Kanar Arif" userId="S::kanar.arif@grundskola.goteborg.se::10831065-d052-4528-bac9-088923a324b5" providerId="AD" clId="Web-{9ECBEE64-3A00-5ED4-4B3A-0ADE638CFAA6}" dt="2025-01-16T14:22:00.521" v="535" actId="20577"/>
        <pc:sldMkLst>
          <pc:docMk/>
          <pc:sldMk cId="2290362165" sldId="428"/>
        </pc:sldMkLst>
        <pc:spChg chg="mod">
          <ac:chgData name="Kanar Arif" userId="S::kanar.arif@grundskola.goteborg.se::10831065-d052-4528-bac9-088923a324b5" providerId="AD" clId="Web-{9ECBEE64-3A00-5ED4-4B3A-0ADE638CFAA6}" dt="2025-01-16T14:22:00.521" v="535" actId="20577"/>
          <ac:spMkLst>
            <pc:docMk/>
            <pc:sldMk cId="2290362165" sldId="428"/>
            <ac:spMk id="3" creationId="{830C6982-2D6C-44C5-8C52-474ECB95483F}"/>
          </ac:spMkLst>
        </pc:spChg>
      </pc:sldChg>
      <pc:sldChg chg="modSp modNotes">
        <pc:chgData name="Kanar Arif" userId="S::kanar.arif@grundskola.goteborg.se::10831065-d052-4528-bac9-088923a324b5" providerId="AD" clId="Web-{9ECBEE64-3A00-5ED4-4B3A-0ADE638CFAA6}" dt="2025-01-16T14:04:27.754" v="69"/>
        <pc:sldMkLst>
          <pc:docMk/>
          <pc:sldMk cId="3488036915" sldId="429"/>
        </pc:sldMkLst>
        <pc:spChg chg="mod">
          <ac:chgData name="Kanar Arif" userId="S::kanar.arif@grundskola.goteborg.se::10831065-d052-4528-bac9-088923a324b5" providerId="AD" clId="Web-{9ECBEE64-3A00-5ED4-4B3A-0ADE638CFAA6}" dt="2025-01-16T14:02:48.521" v="1" actId="20577"/>
          <ac:spMkLst>
            <pc:docMk/>
            <pc:sldMk cId="3488036915" sldId="429"/>
            <ac:spMk id="3" creationId="{7D8D196E-9828-4E94-90FC-A6B88EA08E21}"/>
          </ac:spMkLst>
        </pc:spChg>
      </pc:sldChg>
      <pc:sldChg chg="modSp">
        <pc:chgData name="Kanar Arif" userId="S::kanar.arif@grundskola.goteborg.se::10831065-d052-4528-bac9-088923a324b5" providerId="AD" clId="Web-{9ECBEE64-3A00-5ED4-4B3A-0ADE638CFAA6}" dt="2025-01-16T14:08:47.657" v="76" actId="20577"/>
        <pc:sldMkLst>
          <pc:docMk/>
          <pc:sldMk cId="3641575606" sldId="451"/>
        </pc:sldMkLst>
        <pc:spChg chg="mod">
          <ac:chgData name="Kanar Arif" userId="S::kanar.arif@grundskola.goteborg.se::10831065-d052-4528-bac9-088923a324b5" providerId="AD" clId="Web-{9ECBEE64-3A00-5ED4-4B3A-0ADE638CFAA6}" dt="2025-01-16T14:08:47.657" v="76" actId="20577"/>
          <ac:spMkLst>
            <pc:docMk/>
            <pc:sldMk cId="3641575606" sldId="451"/>
            <ac:spMk id="3" creationId="{DE9E59B8-5C29-1C91-2EF5-968282E2ED0B}"/>
          </ac:spMkLst>
        </pc:spChg>
      </pc:sldChg>
    </pc:docChg>
  </pc:docChgLst>
  <pc:docChgLst>
    <pc:chgData name="Marie Jönsson" userId="S::marie.jonsson@grundskola.goteborg.se::f75dcd24-b16a-4f3c-95ea-11a381d4e9c3" providerId="AD" clId="Web-{AB7A5AB2-3D67-67C9-AAD7-C0DE259DD91C}"/>
    <pc:docChg chg="modSld">
      <pc:chgData name="Marie Jönsson" userId="S::marie.jonsson@grundskola.goteborg.se::f75dcd24-b16a-4f3c-95ea-11a381d4e9c3" providerId="AD" clId="Web-{AB7A5AB2-3D67-67C9-AAD7-C0DE259DD91C}" dt="2025-01-23T19:26:52.164" v="27" actId="20577"/>
      <pc:docMkLst>
        <pc:docMk/>
      </pc:docMkLst>
      <pc:sldChg chg="modSp">
        <pc:chgData name="Marie Jönsson" userId="S::marie.jonsson@grundskola.goteborg.se::f75dcd24-b16a-4f3c-95ea-11a381d4e9c3" providerId="AD" clId="Web-{AB7A5AB2-3D67-67C9-AAD7-C0DE259DD91C}" dt="2025-01-23T19:26:52.164" v="27" actId="20577"/>
        <pc:sldMkLst>
          <pc:docMk/>
          <pc:sldMk cId="679691179" sldId="355"/>
        </pc:sldMkLst>
        <pc:spChg chg="mod">
          <ac:chgData name="Marie Jönsson" userId="S::marie.jonsson@grundskola.goteborg.se::f75dcd24-b16a-4f3c-95ea-11a381d4e9c3" providerId="AD" clId="Web-{AB7A5AB2-3D67-67C9-AAD7-C0DE259DD91C}" dt="2025-01-23T19:26:52.164" v="27" actId="20577"/>
          <ac:spMkLst>
            <pc:docMk/>
            <pc:sldMk cId="679691179" sldId="355"/>
            <ac:spMk id="7" creationId="{676C483F-5404-C841-963C-D878EBA959BD}"/>
          </ac:spMkLst>
        </pc:spChg>
      </pc:sldChg>
    </pc:docChg>
  </pc:docChgLst>
  <pc:docChgLst>
    <pc:chgData name="Kanar Arif" userId="S::kanar.arif@grundskola.goteborg.se::10831065-d052-4528-bac9-088923a324b5" providerId="AD" clId="Web-{3149A753-C541-F6FC-13B2-B63FF66F9E25}"/>
    <pc:docChg chg="mod addSld modSld">
      <pc:chgData name="Kanar Arif" userId="S::kanar.arif@grundskola.goteborg.se::10831065-d052-4528-bac9-088923a324b5" providerId="AD" clId="Web-{3149A753-C541-F6FC-13B2-B63FF66F9E25}" dt="2025-01-16T13:59:40.132" v="1141" actId="20577"/>
      <pc:docMkLst>
        <pc:docMk/>
      </pc:docMkLst>
      <pc:sldChg chg="modSp">
        <pc:chgData name="Kanar Arif" userId="S::kanar.arif@grundskola.goteborg.se::10831065-d052-4528-bac9-088923a324b5" providerId="AD" clId="Web-{3149A753-C541-F6FC-13B2-B63FF66F9E25}" dt="2025-01-15T12:05:13.226" v="142" actId="1076"/>
        <pc:sldMkLst>
          <pc:docMk/>
          <pc:sldMk cId="1013883863" sldId="256"/>
        </pc:sldMkLst>
        <pc:picChg chg="mod">
          <ac:chgData name="Kanar Arif" userId="S::kanar.arif@grundskola.goteborg.se::10831065-d052-4528-bac9-088923a324b5" providerId="AD" clId="Web-{3149A753-C541-F6FC-13B2-B63FF66F9E25}" dt="2025-01-15T12:05:13.226" v="142" actId="1076"/>
          <ac:picMkLst>
            <pc:docMk/>
            <pc:sldMk cId="1013883863" sldId="256"/>
            <ac:picMk id="3" creationId="{BD7A0BF1-C02C-5C4E-B2A3-731FFE4B9DDB}"/>
          </ac:picMkLst>
        </pc:picChg>
      </pc:sldChg>
      <pc:sldChg chg="modSp">
        <pc:chgData name="Kanar Arif" userId="S::kanar.arif@grundskola.goteborg.se::10831065-d052-4528-bac9-088923a324b5" providerId="AD" clId="Web-{3149A753-C541-F6FC-13B2-B63FF66F9E25}" dt="2025-01-15T12:09:08.132" v="167" actId="20577"/>
        <pc:sldMkLst>
          <pc:docMk/>
          <pc:sldMk cId="1834181830" sldId="308"/>
        </pc:sldMkLst>
        <pc:spChg chg="mod">
          <ac:chgData name="Kanar Arif" userId="S::kanar.arif@grundskola.goteborg.se::10831065-d052-4528-bac9-088923a324b5" providerId="AD" clId="Web-{3149A753-C541-F6FC-13B2-B63FF66F9E25}" dt="2025-01-15T12:09:08.132" v="167" actId="20577"/>
          <ac:spMkLst>
            <pc:docMk/>
            <pc:sldMk cId="1834181830" sldId="308"/>
            <ac:spMk id="4" creationId="{756B2848-CAF7-BA46-86A4-95EDE5AEF18A}"/>
          </ac:spMkLst>
        </pc:spChg>
      </pc:sldChg>
      <pc:sldChg chg="modNotes">
        <pc:chgData name="Kanar Arif" userId="S::kanar.arif@grundskola.goteborg.se::10831065-d052-4528-bac9-088923a324b5" providerId="AD" clId="Web-{3149A753-C541-F6FC-13B2-B63FF66F9E25}" dt="2025-01-15T11:40:19.195" v="141"/>
        <pc:sldMkLst>
          <pc:docMk/>
          <pc:sldMk cId="2495804461" sldId="421"/>
        </pc:sldMkLst>
      </pc:sldChg>
      <pc:sldChg chg="modSp">
        <pc:chgData name="Kanar Arif" userId="S::kanar.arif@grundskola.goteborg.se::10831065-d052-4528-bac9-088923a324b5" providerId="AD" clId="Web-{3149A753-C541-F6FC-13B2-B63FF66F9E25}" dt="2025-01-16T08:40:20.796" v="1059" actId="1076"/>
        <pc:sldMkLst>
          <pc:docMk/>
          <pc:sldMk cId="1196496778" sldId="423"/>
        </pc:sldMkLst>
        <pc:spChg chg="mod">
          <ac:chgData name="Kanar Arif" userId="S::kanar.arif@grundskola.goteborg.se::10831065-d052-4528-bac9-088923a324b5" providerId="AD" clId="Web-{3149A753-C541-F6FC-13B2-B63FF66F9E25}" dt="2025-01-16T08:40:20.796" v="1059" actId="1076"/>
          <ac:spMkLst>
            <pc:docMk/>
            <pc:sldMk cId="1196496778" sldId="423"/>
            <ac:spMk id="3" creationId="{3043ECE0-AC48-4A7E-9483-DD4AEB8F7B3B}"/>
          </ac:spMkLst>
        </pc:spChg>
      </pc:sldChg>
      <pc:sldChg chg="modSp modNotes">
        <pc:chgData name="Kanar Arif" userId="S::kanar.arif@grundskola.goteborg.se::10831065-d052-4528-bac9-088923a324b5" providerId="AD" clId="Web-{3149A753-C541-F6FC-13B2-B63FF66F9E25}" dt="2025-01-16T08:12:10.957" v="1051" actId="20577"/>
        <pc:sldMkLst>
          <pc:docMk/>
          <pc:sldMk cId="2290362165" sldId="428"/>
        </pc:sldMkLst>
        <pc:spChg chg="mod">
          <ac:chgData name="Kanar Arif" userId="S::kanar.arif@grundskola.goteborg.se::10831065-d052-4528-bac9-088923a324b5" providerId="AD" clId="Web-{3149A753-C541-F6FC-13B2-B63FF66F9E25}" dt="2025-01-16T08:12:10.957" v="1051" actId="20577"/>
          <ac:spMkLst>
            <pc:docMk/>
            <pc:sldMk cId="2290362165" sldId="428"/>
            <ac:spMk id="3" creationId="{830C6982-2D6C-44C5-8C52-474ECB95483F}"/>
          </ac:spMkLst>
        </pc:spChg>
      </pc:sldChg>
      <pc:sldChg chg="modSp">
        <pc:chgData name="Kanar Arif" userId="S::kanar.arif@grundskola.goteborg.se::10831065-d052-4528-bac9-088923a324b5" providerId="AD" clId="Web-{3149A753-C541-F6FC-13B2-B63FF66F9E25}" dt="2025-01-16T13:59:40.132" v="1141" actId="20577"/>
        <pc:sldMkLst>
          <pc:docMk/>
          <pc:sldMk cId="3488036915" sldId="429"/>
        </pc:sldMkLst>
        <pc:spChg chg="mod">
          <ac:chgData name="Kanar Arif" userId="S::kanar.arif@grundskola.goteborg.se::10831065-d052-4528-bac9-088923a324b5" providerId="AD" clId="Web-{3149A753-C541-F6FC-13B2-B63FF66F9E25}" dt="2025-01-16T13:59:40.132" v="1141" actId="20577"/>
          <ac:spMkLst>
            <pc:docMk/>
            <pc:sldMk cId="3488036915" sldId="429"/>
            <ac:spMk id="3" creationId="{7D8D196E-9828-4E94-90FC-A6B88EA08E21}"/>
          </ac:spMkLst>
        </pc:spChg>
      </pc:sldChg>
      <pc:sldChg chg="addSp delSp modSp mod modClrScheme chgLayout">
        <pc:chgData name="Kanar Arif" userId="S::kanar.arif@grundskola.goteborg.se::10831065-d052-4528-bac9-088923a324b5" providerId="AD" clId="Web-{3149A753-C541-F6FC-13B2-B63FF66F9E25}" dt="2025-01-16T13:50:21.649" v="1107" actId="14100"/>
        <pc:sldMkLst>
          <pc:docMk/>
          <pc:sldMk cId="2101913060" sldId="449"/>
        </pc:sldMkLst>
        <pc:spChg chg="mod">
          <ac:chgData name="Kanar Arif" userId="S::kanar.arif@grundskola.goteborg.se::10831065-d052-4528-bac9-088923a324b5" providerId="AD" clId="Web-{3149A753-C541-F6FC-13B2-B63FF66F9E25}" dt="2025-01-16T13:43:17.166" v="1093"/>
          <ac:spMkLst>
            <pc:docMk/>
            <pc:sldMk cId="2101913060" sldId="449"/>
            <ac:spMk id="2" creationId="{5F2FEC6A-0B87-43D9-9BC9-405DA80E8D76}"/>
          </ac:spMkLst>
        </pc:spChg>
        <pc:spChg chg="mod ord">
          <ac:chgData name="Kanar Arif" userId="S::kanar.arif@grundskola.goteborg.se::10831065-d052-4528-bac9-088923a324b5" providerId="AD" clId="Web-{3149A753-C541-F6FC-13B2-B63FF66F9E25}" dt="2025-01-16T13:43:17.166" v="1093"/>
          <ac:spMkLst>
            <pc:docMk/>
            <pc:sldMk cId="2101913060" sldId="449"/>
            <ac:spMk id="3" creationId="{D74E4DF2-1FFF-4621-AF98-0228417E7B86}"/>
          </ac:spMkLst>
        </pc:spChg>
        <pc:picChg chg="add mod">
          <ac:chgData name="Kanar Arif" userId="S::kanar.arif@grundskola.goteborg.se::10831065-d052-4528-bac9-088923a324b5" providerId="AD" clId="Web-{3149A753-C541-F6FC-13B2-B63FF66F9E25}" dt="2025-01-16T13:49:50.074" v="1102" actId="1076"/>
          <ac:picMkLst>
            <pc:docMk/>
            <pc:sldMk cId="2101913060" sldId="449"/>
            <ac:picMk id="6" creationId="{065860F2-F387-147E-7C4C-A5A0C0F70E48}"/>
          </ac:picMkLst>
        </pc:picChg>
        <pc:picChg chg="add mod">
          <ac:chgData name="Kanar Arif" userId="S::kanar.arif@grundskola.goteborg.se::10831065-d052-4528-bac9-088923a324b5" providerId="AD" clId="Web-{3149A753-C541-F6FC-13B2-B63FF66F9E25}" dt="2025-01-16T13:50:21.649" v="1107" actId="14100"/>
          <ac:picMkLst>
            <pc:docMk/>
            <pc:sldMk cId="2101913060" sldId="449"/>
            <ac:picMk id="7" creationId="{4D9A24DD-B227-992A-B371-6D4488C3807F}"/>
          </ac:picMkLst>
        </pc:picChg>
      </pc:sldChg>
      <pc:sldChg chg="addSp delSp modSp new">
        <pc:chgData name="Kanar Arif" userId="S::kanar.arif@grundskola.goteborg.se::10831065-d052-4528-bac9-088923a324b5" providerId="AD" clId="Web-{3149A753-C541-F6FC-13B2-B63FF66F9E25}" dt="2025-01-16T08:20:27.268" v="1055"/>
        <pc:sldMkLst>
          <pc:docMk/>
          <pc:sldMk cId="3641575606" sldId="451"/>
        </pc:sldMkLst>
        <pc:spChg chg="mod">
          <ac:chgData name="Kanar Arif" userId="S::kanar.arif@grundskola.goteborg.se::10831065-d052-4528-bac9-088923a324b5" providerId="AD" clId="Web-{3149A753-C541-F6FC-13B2-B63FF66F9E25}" dt="2025-01-15T12:28:07.163" v="546" actId="20577"/>
          <ac:spMkLst>
            <pc:docMk/>
            <pc:sldMk cId="3641575606" sldId="451"/>
            <ac:spMk id="2" creationId="{513B9AFA-1283-057A-447F-79D822FADEFD}"/>
          </ac:spMkLst>
        </pc:spChg>
        <pc:spChg chg="mod">
          <ac:chgData name="Kanar Arif" userId="S::kanar.arif@grundskola.goteborg.se::10831065-d052-4528-bac9-088923a324b5" providerId="AD" clId="Web-{3149A753-C541-F6FC-13B2-B63FF66F9E25}" dt="2025-01-15T12:54:18.506" v="901" actId="20577"/>
          <ac:spMkLst>
            <pc:docMk/>
            <pc:sldMk cId="3641575606" sldId="451"/>
            <ac:spMk id="3" creationId="{DE9E59B8-5C29-1C91-2EF5-968282E2ED0B}"/>
          </ac:spMkLst>
        </pc:spChg>
      </pc:sldChg>
      <pc:sldChg chg="addSp modSp new">
        <pc:chgData name="Kanar Arif" userId="S::kanar.arif@grundskola.goteborg.se::10831065-d052-4528-bac9-088923a324b5" providerId="AD" clId="Web-{3149A753-C541-F6FC-13B2-B63FF66F9E25}" dt="2025-01-16T08:21:21.658" v="1057" actId="14100"/>
        <pc:sldMkLst>
          <pc:docMk/>
          <pc:sldMk cId="1397668866" sldId="452"/>
        </pc:sldMkLst>
        <pc:spChg chg="mod">
          <ac:chgData name="Kanar Arif" userId="S::kanar.arif@grundskola.goteborg.se::10831065-d052-4528-bac9-088923a324b5" providerId="AD" clId="Web-{3149A753-C541-F6FC-13B2-B63FF66F9E25}" dt="2025-01-15T12:39:08.381" v="626" actId="20577"/>
          <ac:spMkLst>
            <pc:docMk/>
            <pc:sldMk cId="1397668866" sldId="452"/>
            <ac:spMk id="2" creationId="{2F1DA534-322A-C80C-62E0-669119494F96}"/>
          </ac:spMkLst>
        </pc:spChg>
        <pc:spChg chg="mod">
          <ac:chgData name="Kanar Arif" userId="S::kanar.arif@grundskola.goteborg.se::10831065-d052-4528-bac9-088923a324b5" providerId="AD" clId="Web-{3149A753-C541-F6FC-13B2-B63FF66F9E25}" dt="2025-01-15T13:00:12.724" v="990" actId="20577"/>
          <ac:spMkLst>
            <pc:docMk/>
            <pc:sldMk cId="1397668866" sldId="452"/>
            <ac:spMk id="3" creationId="{A0233CDB-CFEF-F6DC-016E-4FCB9588359E}"/>
          </ac:spMkLst>
        </pc:spChg>
        <pc:picChg chg="add mod">
          <ac:chgData name="Kanar Arif" userId="S::kanar.arif@grundskola.goteborg.se::10831065-d052-4528-bac9-088923a324b5" providerId="AD" clId="Web-{3149A753-C541-F6FC-13B2-B63FF66F9E25}" dt="2025-01-16T08:21:21.658" v="1057" actId="14100"/>
          <ac:picMkLst>
            <pc:docMk/>
            <pc:sldMk cId="1397668866" sldId="452"/>
            <ac:picMk id="6" creationId="{14817F15-55DA-982A-BA3D-1182782E2327}"/>
          </ac:picMkLst>
        </pc:picChg>
      </pc:sldChg>
    </pc:docChg>
  </pc:docChgLst>
  <pc:docChgLst>
    <pc:chgData name="Kanar Arif" userId="S::kanar.arif@grundskola.goteborg.se::10831065-d052-4528-bac9-088923a324b5" providerId="AD" clId="Web-{6F791067-0010-2122-F322-1BA5F97345DB}"/>
    <pc:docChg chg="modSld sldOrd">
      <pc:chgData name="Kanar Arif" userId="S::kanar.arif@grundskola.goteborg.se::10831065-d052-4528-bac9-088923a324b5" providerId="AD" clId="Web-{6F791067-0010-2122-F322-1BA5F97345DB}" dt="2024-12-04T14:09:57.793" v="435" actId="20577"/>
      <pc:docMkLst>
        <pc:docMk/>
      </pc:docMkLst>
      <pc:sldChg chg="modSp">
        <pc:chgData name="Kanar Arif" userId="S::kanar.arif@grundskola.goteborg.se::10831065-d052-4528-bac9-088923a324b5" providerId="AD" clId="Web-{6F791067-0010-2122-F322-1BA5F97345DB}" dt="2024-12-04T14:09:57.793" v="435" actId="20577"/>
        <pc:sldMkLst>
          <pc:docMk/>
          <pc:sldMk cId="1586463380" sldId="393"/>
        </pc:sldMkLst>
        <pc:spChg chg="mod">
          <ac:chgData name="Kanar Arif" userId="S::kanar.arif@grundskola.goteborg.se::10831065-d052-4528-bac9-088923a324b5" providerId="AD" clId="Web-{6F791067-0010-2122-F322-1BA5F97345DB}" dt="2024-12-04T14:09:55.699" v="433" actId="20577"/>
          <ac:spMkLst>
            <pc:docMk/>
            <pc:sldMk cId="1586463380" sldId="393"/>
            <ac:spMk id="2" creationId="{7181EF87-281A-47FF-8B39-5826AC6F8408}"/>
          </ac:spMkLst>
        </pc:spChg>
        <pc:spChg chg="mod">
          <ac:chgData name="Kanar Arif" userId="S::kanar.arif@grundskola.goteborg.se::10831065-d052-4528-bac9-088923a324b5" providerId="AD" clId="Web-{6F791067-0010-2122-F322-1BA5F97345DB}" dt="2024-12-04T14:09:57.793" v="435" actId="20577"/>
          <ac:spMkLst>
            <pc:docMk/>
            <pc:sldMk cId="1586463380" sldId="393"/>
            <ac:spMk id="4" creationId="{EEFE77B7-56FD-4ADB-B155-82FDBEBBD03B}"/>
          </ac:spMkLst>
        </pc:spChg>
      </pc:sldChg>
      <pc:sldChg chg="modSp">
        <pc:chgData name="Kanar Arif" userId="S::kanar.arif@grundskola.goteborg.se::10831065-d052-4528-bac9-088923a324b5" providerId="AD" clId="Web-{6F791067-0010-2122-F322-1BA5F97345DB}" dt="2024-12-04T14:09:37.481" v="425" actId="20577"/>
        <pc:sldMkLst>
          <pc:docMk/>
          <pc:sldMk cId="2495804461" sldId="421"/>
        </pc:sldMkLst>
        <pc:spChg chg="mod">
          <ac:chgData name="Kanar Arif" userId="S::kanar.arif@grundskola.goteborg.se::10831065-d052-4528-bac9-088923a324b5" providerId="AD" clId="Web-{6F791067-0010-2122-F322-1BA5F97345DB}" dt="2024-12-04T14:09:37.481" v="425" actId="20577"/>
          <ac:spMkLst>
            <pc:docMk/>
            <pc:sldMk cId="2495804461" sldId="421"/>
            <ac:spMk id="3" creationId="{57C227E5-AED7-43A0-8200-2D612F5A1ED6}"/>
          </ac:spMkLst>
        </pc:spChg>
      </pc:sldChg>
      <pc:sldChg chg="modSp">
        <pc:chgData name="Kanar Arif" userId="S::kanar.arif@grundskola.goteborg.se::10831065-d052-4528-bac9-088923a324b5" providerId="AD" clId="Web-{6F791067-0010-2122-F322-1BA5F97345DB}" dt="2024-12-04T14:03:05.199" v="421" actId="20577"/>
        <pc:sldMkLst>
          <pc:docMk/>
          <pc:sldMk cId="2570657586" sldId="425"/>
        </pc:sldMkLst>
        <pc:spChg chg="mod">
          <ac:chgData name="Kanar Arif" userId="S::kanar.arif@grundskola.goteborg.se::10831065-d052-4528-bac9-088923a324b5" providerId="AD" clId="Web-{6F791067-0010-2122-F322-1BA5F97345DB}" dt="2024-12-04T14:03:05.199" v="421" actId="20577"/>
          <ac:spMkLst>
            <pc:docMk/>
            <pc:sldMk cId="2570657586" sldId="425"/>
            <ac:spMk id="3" creationId="{F4C07ED7-C8FF-4300-BAF9-3E8D62B37CA0}"/>
          </ac:spMkLst>
        </pc:spChg>
      </pc:sldChg>
      <pc:sldChg chg="modSp ord">
        <pc:chgData name="Kanar Arif" userId="S::kanar.arif@grundskola.goteborg.se::10831065-d052-4528-bac9-088923a324b5" providerId="AD" clId="Web-{6F791067-0010-2122-F322-1BA5F97345DB}" dt="2024-12-04T14:03:10.746" v="422"/>
        <pc:sldMkLst>
          <pc:docMk/>
          <pc:sldMk cId="3488036915" sldId="429"/>
        </pc:sldMkLst>
        <pc:spChg chg="mod">
          <ac:chgData name="Kanar Arif" userId="S::kanar.arif@grundskola.goteborg.se::10831065-d052-4528-bac9-088923a324b5" providerId="AD" clId="Web-{6F791067-0010-2122-F322-1BA5F97345DB}" dt="2024-12-04T13:56:39.432" v="416" actId="20577"/>
          <ac:spMkLst>
            <pc:docMk/>
            <pc:sldMk cId="3488036915" sldId="429"/>
            <ac:spMk id="3" creationId="{7D8D196E-9828-4E94-90FC-A6B88EA08E21}"/>
          </ac:spMkLst>
        </pc:spChg>
      </pc:sldChg>
    </pc:docChg>
  </pc:docChgLst>
  <pc:docChgLst>
    <pc:chgData name="Ewa Jablonska" userId="df662f20-c441-4044-81a1-d8706792d7ec" providerId="ADAL" clId="{A3144408-C12C-4F69-BCDB-425D01E2FB67}"/>
    <pc:docChg chg="undo custSel addSld modSld modNotesMaster modHandout">
      <pc:chgData name="Ewa Jablonska" userId="df662f20-c441-4044-81a1-d8706792d7ec" providerId="ADAL" clId="{A3144408-C12C-4F69-BCDB-425D01E2FB67}" dt="2025-01-23T11:04:52.376" v="1620" actId="1076"/>
      <pc:docMkLst>
        <pc:docMk/>
      </pc:docMkLst>
      <pc:sldChg chg="addSp delSp modSp mod modClrScheme chgLayout">
        <pc:chgData name="Ewa Jablonska" userId="df662f20-c441-4044-81a1-d8706792d7ec" providerId="ADAL" clId="{A3144408-C12C-4F69-BCDB-425D01E2FB67}" dt="2025-01-20T09:33:46.496" v="512"/>
        <pc:sldMkLst>
          <pc:docMk/>
          <pc:sldMk cId="2406629538" sldId="377"/>
        </pc:sldMkLst>
        <pc:spChg chg="mod">
          <ac:chgData name="Ewa Jablonska" userId="df662f20-c441-4044-81a1-d8706792d7ec" providerId="ADAL" clId="{A3144408-C12C-4F69-BCDB-425D01E2FB67}" dt="2025-01-19T15:52:05.532" v="472" actId="26606"/>
          <ac:spMkLst>
            <pc:docMk/>
            <pc:sldMk cId="2406629538" sldId="377"/>
            <ac:spMk id="2" creationId="{688DE532-1CD8-4259-A123-0466863E096E}"/>
          </ac:spMkLst>
        </pc:spChg>
        <pc:spChg chg="add mod">
          <ac:chgData name="Ewa Jablonska" userId="df662f20-c441-4044-81a1-d8706792d7ec" providerId="ADAL" clId="{A3144408-C12C-4F69-BCDB-425D01E2FB67}" dt="2025-01-20T09:33:46.496" v="512"/>
          <ac:spMkLst>
            <pc:docMk/>
            <pc:sldMk cId="2406629538" sldId="377"/>
            <ac:spMk id="3" creationId="{25FB68BE-CA65-4409-7393-65EBAFDCB6C5}"/>
          </ac:spMkLst>
        </pc:spChg>
      </pc:sldChg>
      <pc:sldChg chg="modSp mod">
        <pc:chgData name="Ewa Jablonska" userId="df662f20-c441-4044-81a1-d8706792d7ec" providerId="ADAL" clId="{A3144408-C12C-4F69-BCDB-425D01E2FB67}" dt="2025-01-19T15:45:20.957" v="462" actId="27636"/>
        <pc:sldMkLst>
          <pc:docMk/>
          <pc:sldMk cId="3561946167" sldId="381"/>
        </pc:sldMkLst>
        <pc:spChg chg="mod">
          <ac:chgData name="Ewa Jablonska" userId="df662f20-c441-4044-81a1-d8706792d7ec" providerId="ADAL" clId="{A3144408-C12C-4F69-BCDB-425D01E2FB67}" dt="2025-01-19T15:31:16.552" v="386" actId="255"/>
          <ac:spMkLst>
            <pc:docMk/>
            <pc:sldMk cId="3561946167" sldId="381"/>
            <ac:spMk id="2" creationId="{8BF89858-99DD-4E06-890D-47DBA618B95C}"/>
          </ac:spMkLst>
        </pc:spChg>
        <pc:spChg chg="mod">
          <ac:chgData name="Ewa Jablonska" userId="df662f20-c441-4044-81a1-d8706792d7ec" providerId="ADAL" clId="{A3144408-C12C-4F69-BCDB-425D01E2FB67}" dt="2025-01-19T15:45:20.957" v="462" actId="27636"/>
          <ac:spMkLst>
            <pc:docMk/>
            <pc:sldMk cId="3561946167" sldId="381"/>
            <ac:spMk id="4" creationId="{ECE06597-98BC-4AF9-9FF7-8C1F5A3C7FD6}"/>
          </ac:spMkLst>
        </pc:spChg>
      </pc:sldChg>
      <pc:sldChg chg="modSp mod modClrScheme chgLayout">
        <pc:chgData name="Ewa Jablonska" userId="df662f20-c441-4044-81a1-d8706792d7ec" providerId="ADAL" clId="{A3144408-C12C-4F69-BCDB-425D01E2FB67}" dt="2025-01-19T15:53:37.840" v="473" actId="26606"/>
        <pc:sldMkLst>
          <pc:docMk/>
          <pc:sldMk cId="1586463380" sldId="393"/>
        </pc:sldMkLst>
        <pc:spChg chg="mod">
          <ac:chgData name="Ewa Jablonska" userId="df662f20-c441-4044-81a1-d8706792d7ec" providerId="ADAL" clId="{A3144408-C12C-4F69-BCDB-425D01E2FB67}" dt="2025-01-19T15:53:37.840" v="473" actId="26606"/>
          <ac:spMkLst>
            <pc:docMk/>
            <pc:sldMk cId="1586463380" sldId="393"/>
            <ac:spMk id="2" creationId="{7181EF87-281A-47FF-8B39-5826AC6F8408}"/>
          </ac:spMkLst>
        </pc:spChg>
        <pc:spChg chg="mod">
          <ac:chgData name="Ewa Jablonska" userId="df662f20-c441-4044-81a1-d8706792d7ec" providerId="ADAL" clId="{A3144408-C12C-4F69-BCDB-425D01E2FB67}" dt="2025-01-19T15:53:37.840" v="473" actId="26606"/>
          <ac:spMkLst>
            <pc:docMk/>
            <pc:sldMk cId="1586463380" sldId="393"/>
            <ac:spMk id="4" creationId="{EEFE77B7-56FD-4ADB-B155-82FDBEBBD03B}"/>
          </ac:spMkLst>
        </pc:spChg>
        <pc:picChg chg="mod">
          <ac:chgData name="Ewa Jablonska" userId="df662f20-c441-4044-81a1-d8706792d7ec" providerId="ADAL" clId="{A3144408-C12C-4F69-BCDB-425D01E2FB67}" dt="2025-01-19T15:53:37.840" v="473" actId="26606"/>
          <ac:picMkLst>
            <pc:docMk/>
            <pc:sldMk cId="1586463380" sldId="393"/>
            <ac:picMk id="7" creationId="{96455A9F-CBB6-493A-ABCE-658D1AF3AFB1}"/>
          </ac:picMkLst>
        </pc:picChg>
      </pc:sldChg>
      <pc:sldChg chg="modSp mod modClrScheme chgLayout">
        <pc:chgData name="Ewa Jablonska" userId="df662f20-c441-4044-81a1-d8706792d7ec" providerId="ADAL" clId="{A3144408-C12C-4F69-BCDB-425D01E2FB67}" dt="2025-01-19T15:54:25.288" v="475" actId="26606"/>
        <pc:sldMkLst>
          <pc:docMk/>
          <pc:sldMk cId="2554762174" sldId="397"/>
        </pc:sldMkLst>
        <pc:spChg chg="mod">
          <ac:chgData name="Ewa Jablonska" userId="df662f20-c441-4044-81a1-d8706792d7ec" providerId="ADAL" clId="{A3144408-C12C-4F69-BCDB-425D01E2FB67}" dt="2025-01-19T15:54:25.288" v="475" actId="26606"/>
          <ac:spMkLst>
            <pc:docMk/>
            <pc:sldMk cId="2554762174" sldId="397"/>
            <ac:spMk id="5" creationId="{C7E7FC75-A20E-424A-AA37-450C4B5F8526}"/>
          </ac:spMkLst>
        </pc:spChg>
        <pc:spChg chg="mod">
          <ac:chgData name="Ewa Jablonska" userId="df662f20-c441-4044-81a1-d8706792d7ec" providerId="ADAL" clId="{A3144408-C12C-4F69-BCDB-425D01E2FB67}" dt="2025-01-19T15:54:25.288" v="475" actId="26606"/>
          <ac:spMkLst>
            <pc:docMk/>
            <pc:sldMk cId="2554762174" sldId="397"/>
            <ac:spMk id="7" creationId="{00382BCE-E218-49FF-9C35-8AF8EFF762DD}"/>
          </ac:spMkLst>
        </pc:spChg>
        <pc:picChg chg="mod">
          <ac:chgData name="Ewa Jablonska" userId="df662f20-c441-4044-81a1-d8706792d7ec" providerId="ADAL" clId="{A3144408-C12C-4F69-BCDB-425D01E2FB67}" dt="2025-01-19T15:54:25.288" v="475" actId="26606"/>
          <ac:picMkLst>
            <pc:docMk/>
            <pc:sldMk cId="2554762174" sldId="397"/>
            <ac:picMk id="6" creationId="{1395DC9C-79C6-468A-94C8-6C7CAC349809}"/>
          </ac:picMkLst>
        </pc:picChg>
      </pc:sldChg>
      <pc:sldChg chg="modSp mod">
        <pc:chgData name="Ewa Jablonska" userId="df662f20-c441-4044-81a1-d8706792d7ec" providerId="ADAL" clId="{A3144408-C12C-4F69-BCDB-425D01E2FB67}" dt="2025-01-19T15:37:59.536" v="427" actId="255"/>
        <pc:sldMkLst>
          <pc:docMk/>
          <pc:sldMk cId="2495804461" sldId="421"/>
        </pc:sldMkLst>
        <pc:spChg chg="mod">
          <ac:chgData name="Ewa Jablonska" userId="df662f20-c441-4044-81a1-d8706792d7ec" providerId="ADAL" clId="{A3144408-C12C-4F69-BCDB-425D01E2FB67}" dt="2025-01-19T15:28:29.939" v="376" actId="255"/>
          <ac:spMkLst>
            <pc:docMk/>
            <pc:sldMk cId="2495804461" sldId="421"/>
            <ac:spMk id="2" creationId="{6098534E-430D-4852-B8A9-EC637E270105}"/>
          </ac:spMkLst>
        </pc:spChg>
        <pc:spChg chg="mod">
          <ac:chgData name="Ewa Jablonska" userId="df662f20-c441-4044-81a1-d8706792d7ec" providerId="ADAL" clId="{A3144408-C12C-4F69-BCDB-425D01E2FB67}" dt="2025-01-19T15:37:59.536" v="427" actId="255"/>
          <ac:spMkLst>
            <pc:docMk/>
            <pc:sldMk cId="2495804461" sldId="421"/>
            <ac:spMk id="3" creationId="{57C227E5-AED7-43A0-8200-2D612F5A1ED6}"/>
          </ac:spMkLst>
        </pc:spChg>
      </pc:sldChg>
      <pc:sldChg chg="modSp mod modClrScheme chgLayout">
        <pc:chgData name="Ewa Jablonska" userId="df662f20-c441-4044-81a1-d8706792d7ec" providerId="ADAL" clId="{A3144408-C12C-4F69-BCDB-425D01E2FB67}" dt="2025-01-19T15:54:02.404" v="474" actId="26606"/>
        <pc:sldMkLst>
          <pc:docMk/>
          <pc:sldMk cId="1196496778" sldId="423"/>
        </pc:sldMkLst>
        <pc:spChg chg="mod">
          <ac:chgData name="Ewa Jablonska" userId="df662f20-c441-4044-81a1-d8706792d7ec" providerId="ADAL" clId="{A3144408-C12C-4F69-BCDB-425D01E2FB67}" dt="2025-01-19T15:54:02.404" v="474" actId="26606"/>
          <ac:spMkLst>
            <pc:docMk/>
            <pc:sldMk cId="1196496778" sldId="423"/>
            <ac:spMk id="2" creationId="{0E668E58-F176-4C43-AE55-C51CD94D3366}"/>
          </ac:spMkLst>
        </pc:spChg>
        <pc:spChg chg="mod">
          <ac:chgData name="Ewa Jablonska" userId="df662f20-c441-4044-81a1-d8706792d7ec" providerId="ADAL" clId="{A3144408-C12C-4F69-BCDB-425D01E2FB67}" dt="2025-01-19T15:54:02.404" v="474" actId="26606"/>
          <ac:spMkLst>
            <pc:docMk/>
            <pc:sldMk cId="1196496778" sldId="423"/>
            <ac:spMk id="3" creationId="{3043ECE0-AC48-4A7E-9483-DD4AEB8F7B3B}"/>
          </ac:spMkLst>
        </pc:spChg>
        <pc:picChg chg="mod">
          <ac:chgData name="Ewa Jablonska" userId="df662f20-c441-4044-81a1-d8706792d7ec" providerId="ADAL" clId="{A3144408-C12C-4F69-BCDB-425D01E2FB67}" dt="2025-01-19T15:54:02.404" v="474" actId="26606"/>
          <ac:picMkLst>
            <pc:docMk/>
            <pc:sldMk cId="1196496778" sldId="423"/>
            <ac:picMk id="6" creationId="{C185A6E1-D052-4698-B30F-C397F60DD310}"/>
          </ac:picMkLst>
        </pc:picChg>
      </pc:sldChg>
      <pc:sldChg chg="modSp mod">
        <pc:chgData name="Ewa Jablonska" userId="df662f20-c441-4044-81a1-d8706792d7ec" providerId="ADAL" clId="{A3144408-C12C-4F69-BCDB-425D01E2FB67}" dt="2025-01-23T10:28:53.002" v="1612" actId="20577"/>
        <pc:sldMkLst>
          <pc:docMk/>
          <pc:sldMk cId="873712893" sldId="424"/>
        </pc:sldMkLst>
        <pc:spChg chg="mod">
          <ac:chgData name="Ewa Jablonska" userId="df662f20-c441-4044-81a1-d8706792d7ec" providerId="ADAL" clId="{A3144408-C12C-4F69-BCDB-425D01E2FB67}" dt="2025-01-23T10:28:53.002" v="1612" actId="20577"/>
          <ac:spMkLst>
            <pc:docMk/>
            <pc:sldMk cId="873712893" sldId="424"/>
            <ac:spMk id="2" creationId="{7DE8EBD0-A528-4A1A-A214-663C5E22C726}"/>
          </ac:spMkLst>
        </pc:spChg>
      </pc:sldChg>
      <pc:sldChg chg="modSp mod modClrScheme chgLayout">
        <pc:chgData name="Ewa Jablonska" userId="df662f20-c441-4044-81a1-d8706792d7ec" providerId="ADAL" clId="{A3144408-C12C-4F69-BCDB-425D01E2FB67}" dt="2025-01-19T15:55:57.612" v="489" actId="26606"/>
        <pc:sldMkLst>
          <pc:docMk/>
          <pc:sldMk cId="2570657586" sldId="425"/>
        </pc:sldMkLst>
        <pc:spChg chg="mod">
          <ac:chgData name="Ewa Jablonska" userId="df662f20-c441-4044-81a1-d8706792d7ec" providerId="ADAL" clId="{A3144408-C12C-4F69-BCDB-425D01E2FB67}" dt="2025-01-19T15:55:57.612" v="489" actId="26606"/>
          <ac:spMkLst>
            <pc:docMk/>
            <pc:sldMk cId="2570657586" sldId="425"/>
            <ac:spMk id="2" creationId="{F2D6CDC8-0BAA-4E0D-889D-B9C4D4659AE1}"/>
          </ac:spMkLst>
        </pc:spChg>
        <pc:spChg chg="mod">
          <ac:chgData name="Ewa Jablonska" userId="df662f20-c441-4044-81a1-d8706792d7ec" providerId="ADAL" clId="{A3144408-C12C-4F69-BCDB-425D01E2FB67}" dt="2025-01-19T15:55:57.612" v="489" actId="26606"/>
          <ac:spMkLst>
            <pc:docMk/>
            <pc:sldMk cId="2570657586" sldId="425"/>
            <ac:spMk id="3" creationId="{F4C07ED7-C8FF-4300-BAF9-3E8D62B37CA0}"/>
          </ac:spMkLst>
        </pc:spChg>
        <pc:picChg chg="mod">
          <ac:chgData name="Ewa Jablonska" userId="df662f20-c441-4044-81a1-d8706792d7ec" providerId="ADAL" clId="{A3144408-C12C-4F69-BCDB-425D01E2FB67}" dt="2025-01-19T15:55:57.612" v="489" actId="26606"/>
          <ac:picMkLst>
            <pc:docMk/>
            <pc:sldMk cId="2570657586" sldId="425"/>
            <ac:picMk id="6" creationId="{7CBC5759-8965-458A-9207-ADD610E86347}"/>
          </ac:picMkLst>
        </pc:picChg>
      </pc:sldChg>
      <pc:sldChg chg="modSp mod">
        <pc:chgData name="Ewa Jablonska" userId="df662f20-c441-4044-81a1-d8706792d7ec" providerId="ADAL" clId="{A3144408-C12C-4F69-BCDB-425D01E2FB67}" dt="2025-01-19T15:40:13.202" v="436" actId="255"/>
        <pc:sldMkLst>
          <pc:docMk/>
          <pc:sldMk cId="2290362165" sldId="428"/>
        </pc:sldMkLst>
        <pc:spChg chg="mod">
          <ac:chgData name="Ewa Jablonska" userId="df662f20-c441-4044-81a1-d8706792d7ec" providerId="ADAL" clId="{A3144408-C12C-4F69-BCDB-425D01E2FB67}" dt="2025-01-19T15:29:38.630" v="381" actId="20577"/>
          <ac:spMkLst>
            <pc:docMk/>
            <pc:sldMk cId="2290362165" sldId="428"/>
            <ac:spMk id="2" creationId="{5FDAF0A3-451C-401E-BFC4-9ADCDD4D1A69}"/>
          </ac:spMkLst>
        </pc:spChg>
        <pc:spChg chg="mod">
          <ac:chgData name="Ewa Jablonska" userId="df662f20-c441-4044-81a1-d8706792d7ec" providerId="ADAL" clId="{A3144408-C12C-4F69-BCDB-425D01E2FB67}" dt="2025-01-19T15:40:13.202" v="436" actId="255"/>
          <ac:spMkLst>
            <pc:docMk/>
            <pc:sldMk cId="2290362165" sldId="428"/>
            <ac:spMk id="3" creationId="{830C6982-2D6C-44C5-8C52-474ECB95483F}"/>
          </ac:spMkLst>
        </pc:spChg>
      </pc:sldChg>
      <pc:sldChg chg="modSp mod modClrScheme chgLayout">
        <pc:chgData name="Ewa Jablonska" userId="df662f20-c441-4044-81a1-d8706792d7ec" providerId="ADAL" clId="{A3144408-C12C-4F69-BCDB-425D01E2FB67}" dt="2025-01-19T15:55:29.300" v="484" actId="27636"/>
        <pc:sldMkLst>
          <pc:docMk/>
          <pc:sldMk cId="3488036915" sldId="429"/>
        </pc:sldMkLst>
        <pc:spChg chg="mod">
          <ac:chgData name="Ewa Jablonska" userId="df662f20-c441-4044-81a1-d8706792d7ec" providerId="ADAL" clId="{A3144408-C12C-4F69-BCDB-425D01E2FB67}" dt="2025-01-19T15:54:53.047" v="478" actId="26606"/>
          <ac:spMkLst>
            <pc:docMk/>
            <pc:sldMk cId="3488036915" sldId="429"/>
            <ac:spMk id="2" creationId="{60272170-E402-41DC-B1CA-7274AD89D4AF}"/>
          </ac:spMkLst>
        </pc:spChg>
        <pc:spChg chg="mod">
          <ac:chgData name="Ewa Jablonska" userId="df662f20-c441-4044-81a1-d8706792d7ec" providerId="ADAL" clId="{A3144408-C12C-4F69-BCDB-425D01E2FB67}" dt="2025-01-19T15:55:29.300" v="484" actId="27636"/>
          <ac:spMkLst>
            <pc:docMk/>
            <pc:sldMk cId="3488036915" sldId="429"/>
            <ac:spMk id="3" creationId="{7D8D196E-9828-4E94-90FC-A6B88EA08E21}"/>
          </ac:spMkLst>
        </pc:spChg>
        <pc:picChg chg="mod">
          <ac:chgData name="Ewa Jablonska" userId="df662f20-c441-4044-81a1-d8706792d7ec" providerId="ADAL" clId="{A3144408-C12C-4F69-BCDB-425D01E2FB67}" dt="2025-01-19T15:54:53.047" v="478" actId="26606"/>
          <ac:picMkLst>
            <pc:docMk/>
            <pc:sldMk cId="3488036915" sldId="429"/>
            <ac:picMk id="6" creationId="{A569C39A-8966-4865-B99A-24C8EB497448}"/>
          </ac:picMkLst>
        </pc:picChg>
      </pc:sldChg>
      <pc:sldChg chg="modSp mod modClrScheme chgLayout">
        <pc:chgData name="Ewa Jablonska" userId="df662f20-c441-4044-81a1-d8706792d7ec" providerId="ADAL" clId="{A3144408-C12C-4F69-BCDB-425D01E2FB67}" dt="2025-01-19T15:51:15.914" v="467" actId="26606"/>
        <pc:sldMkLst>
          <pc:docMk/>
          <pc:sldMk cId="2401969956" sldId="435"/>
        </pc:sldMkLst>
        <pc:spChg chg="mod">
          <ac:chgData name="Ewa Jablonska" userId="df662f20-c441-4044-81a1-d8706792d7ec" providerId="ADAL" clId="{A3144408-C12C-4F69-BCDB-425D01E2FB67}" dt="2025-01-19T15:51:15.914" v="467" actId="26606"/>
          <ac:spMkLst>
            <pc:docMk/>
            <pc:sldMk cId="2401969956" sldId="435"/>
            <ac:spMk id="2" creationId="{4AFF07FB-B44C-4D2A-8651-8C70D45E1796}"/>
          </ac:spMkLst>
        </pc:spChg>
        <pc:spChg chg="mod">
          <ac:chgData name="Ewa Jablonska" userId="df662f20-c441-4044-81a1-d8706792d7ec" providerId="ADAL" clId="{A3144408-C12C-4F69-BCDB-425D01E2FB67}" dt="2025-01-19T15:51:15.914" v="467" actId="26606"/>
          <ac:spMkLst>
            <pc:docMk/>
            <pc:sldMk cId="2401969956" sldId="435"/>
            <ac:spMk id="3" creationId="{AE976226-F324-4703-9505-F91AEFB5D512}"/>
          </ac:spMkLst>
        </pc:spChg>
      </pc:sldChg>
      <pc:sldChg chg="modSp mod modNotesTx">
        <pc:chgData name="Ewa Jablonska" userId="df662f20-c441-4044-81a1-d8706792d7ec" providerId="ADAL" clId="{A3144408-C12C-4F69-BCDB-425D01E2FB67}" dt="2025-01-22T08:10:43.671" v="521" actId="20577"/>
        <pc:sldMkLst>
          <pc:docMk/>
          <pc:sldMk cId="2101913060" sldId="449"/>
        </pc:sldMkLst>
        <pc:spChg chg="mod">
          <ac:chgData name="Ewa Jablonska" userId="df662f20-c441-4044-81a1-d8706792d7ec" providerId="ADAL" clId="{A3144408-C12C-4F69-BCDB-425D01E2FB67}" dt="2025-01-19T15:27:48.651" v="374" actId="255"/>
          <ac:spMkLst>
            <pc:docMk/>
            <pc:sldMk cId="2101913060" sldId="449"/>
            <ac:spMk id="2" creationId="{5F2FEC6A-0B87-43D9-9BC9-405DA80E8D76}"/>
          </ac:spMkLst>
        </pc:spChg>
      </pc:sldChg>
      <pc:sldChg chg="addSp delSp modSp mod modClrScheme modCm chgLayout">
        <pc:chgData name="Ewa Jablonska" userId="df662f20-c441-4044-81a1-d8706792d7ec" providerId="ADAL" clId="{A3144408-C12C-4F69-BCDB-425D01E2FB67}" dt="2025-01-22T12:34:41.827" v="605" actId="14100"/>
        <pc:sldMkLst>
          <pc:docMk/>
          <pc:sldMk cId="3641575606" sldId="451"/>
        </pc:sldMkLst>
        <pc:spChg chg="mod">
          <ac:chgData name="Ewa Jablonska" userId="df662f20-c441-4044-81a1-d8706792d7ec" providerId="ADAL" clId="{A3144408-C12C-4F69-BCDB-425D01E2FB67}" dt="2025-01-19T15:30:20.866" v="383" actId="255"/>
          <ac:spMkLst>
            <pc:docMk/>
            <pc:sldMk cId="3641575606" sldId="451"/>
            <ac:spMk id="2" creationId="{513B9AFA-1283-057A-447F-79D822FADEFD}"/>
          </ac:spMkLst>
        </pc:spChg>
        <pc:spChg chg="mod">
          <ac:chgData name="Ewa Jablonska" userId="df662f20-c441-4044-81a1-d8706792d7ec" providerId="ADAL" clId="{A3144408-C12C-4F69-BCDB-425D01E2FB67}" dt="2025-01-19T15:41:16.238" v="441" actId="255"/>
          <ac:spMkLst>
            <pc:docMk/>
            <pc:sldMk cId="3641575606" sldId="451"/>
            <ac:spMk id="3" creationId="{DE9E59B8-5C29-1C91-2EF5-968282E2ED0B}"/>
          </ac:spMkLst>
        </pc:spChg>
        <pc:spChg chg="add del mod">
          <ac:chgData name="Ewa Jablonska" userId="df662f20-c441-4044-81a1-d8706792d7ec" providerId="ADAL" clId="{A3144408-C12C-4F69-BCDB-425D01E2FB67}" dt="2025-01-22T12:28:04.707" v="525" actId="22"/>
          <ac:spMkLst>
            <pc:docMk/>
            <pc:sldMk cId="3641575606" sldId="451"/>
            <ac:spMk id="10" creationId="{3269DFFC-D69F-B7DF-F34D-AF00F9219533}"/>
          </ac:spMkLst>
        </pc:spChg>
        <pc:spChg chg="add del mod">
          <ac:chgData name="Ewa Jablonska" userId="df662f20-c441-4044-81a1-d8706792d7ec" providerId="ADAL" clId="{A3144408-C12C-4F69-BCDB-425D01E2FB67}" dt="2025-01-22T12:30:46.183" v="528"/>
          <ac:spMkLst>
            <pc:docMk/>
            <pc:sldMk cId="3641575606" sldId="451"/>
            <ac:spMk id="14" creationId="{4FC5A3E3-33E9-88A1-FB5D-C28207235EF2}"/>
          </ac:spMkLst>
        </pc:spChg>
        <pc:spChg chg="add del mod">
          <ac:chgData name="Ewa Jablonska" userId="df662f20-c441-4044-81a1-d8706792d7ec" providerId="ADAL" clId="{A3144408-C12C-4F69-BCDB-425D01E2FB67}" dt="2025-01-22T12:32:47.523" v="531"/>
          <ac:spMkLst>
            <pc:docMk/>
            <pc:sldMk cId="3641575606" sldId="451"/>
            <ac:spMk id="17" creationId="{A81FC8B4-78BE-9B26-B1BD-4F68B975AE66}"/>
          </ac:spMkLst>
        </pc:spChg>
        <pc:picChg chg="add del mod">
          <ac:chgData name="Ewa Jablonska" userId="df662f20-c441-4044-81a1-d8706792d7ec" providerId="ADAL" clId="{A3144408-C12C-4F69-BCDB-425D01E2FB67}" dt="2025-01-22T12:07:04.681" v="524" actId="21"/>
          <ac:picMkLst>
            <pc:docMk/>
            <pc:sldMk cId="3641575606" sldId="451"/>
            <ac:picMk id="7" creationId="{C7D94071-3DD0-2ACF-52E0-CEB40AB1F549}"/>
          </ac:picMkLst>
        </pc:picChg>
        <pc:picChg chg="add del mod ord">
          <ac:chgData name="Ewa Jablonska" userId="df662f20-c441-4044-81a1-d8706792d7ec" providerId="ADAL" clId="{A3144408-C12C-4F69-BCDB-425D01E2FB67}" dt="2025-01-22T12:30:23.160" v="527" actId="21"/>
          <ac:picMkLst>
            <pc:docMk/>
            <pc:sldMk cId="3641575606" sldId="451"/>
            <ac:picMk id="12" creationId="{F4B51A91-9713-78F2-6F01-123C2DD122B0}"/>
          </ac:picMkLst>
        </pc:picChg>
        <pc:picChg chg="add del mod">
          <ac:chgData name="Ewa Jablonska" userId="df662f20-c441-4044-81a1-d8706792d7ec" providerId="ADAL" clId="{A3144408-C12C-4F69-BCDB-425D01E2FB67}" dt="2025-01-22T12:32:37.756" v="530" actId="21"/>
          <ac:picMkLst>
            <pc:docMk/>
            <pc:sldMk cId="3641575606" sldId="451"/>
            <ac:picMk id="15" creationId="{C4C70074-CB48-C6F7-0FC1-E558A4010314}"/>
          </ac:picMkLst>
        </pc:picChg>
        <pc:picChg chg="add mod">
          <ac:chgData name="Ewa Jablonska" userId="df662f20-c441-4044-81a1-d8706792d7ec" providerId="ADAL" clId="{A3144408-C12C-4F69-BCDB-425D01E2FB67}" dt="2025-01-22T12:34:41.827" v="605" actId="14100"/>
          <ac:picMkLst>
            <pc:docMk/>
            <pc:sldMk cId="3641575606" sldId="451"/>
            <ac:picMk id="18" creationId="{2FDEBCFE-F79B-0284-3234-576D99938B2A}"/>
          </ac:picMkLst>
        </pc:picChg>
        <pc:extLst>
          <p:ext xmlns:p="http://schemas.openxmlformats.org/presentationml/2006/main" uri="{D6D511B9-2390-475A-947B-AFAB55BFBCF1}">
            <pc226:cmChg xmlns:pc226="http://schemas.microsoft.com/office/powerpoint/2022/06/main/command" chg="">
              <pc226:chgData name="Ewa Jablonska" userId="df662f20-c441-4044-81a1-d8706792d7ec" providerId="ADAL" clId="{A3144408-C12C-4F69-BCDB-425D01E2FB67}" dt="2025-01-19T13:53:39.011" v="0"/>
              <pc2:cmMkLst xmlns:pc2="http://schemas.microsoft.com/office/powerpoint/2019/9/main/command">
                <pc:docMk/>
                <pc:sldMk cId="3641575606" sldId="451"/>
                <pc2:cmMk id="{98645B80-E4AD-4ECD-BC43-772CFD3F87D2}"/>
              </pc2:cmMkLst>
              <pc226:cmRplyChg chg="add">
                <pc226:chgData name="Ewa Jablonska" userId="df662f20-c441-4044-81a1-d8706792d7ec" providerId="ADAL" clId="{A3144408-C12C-4F69-BCDB-425D01E2FB67}" dt="2025-01-19T13:53:39.011" v="0"/>
                <pc2:cmRplyMkLst xmlns:pc2="http://schemas.microsoft.com/office/powerpoint/2019/9/main/command">
                  <pc:docMk/>
                  <pc:sldMk cId="3641575606" sldId="451"/>
                  <pc2:cmMk id="{98645B80-E4AD-4ECD-BC43-772CFD3F87D2}"/>
                  <pc2:cmRplyMk id="{C1AB5B6D-5D36-44BE-A182-57BA2D954F19}"/>
                </pc2:cmRplyMkLst>
              </pc226:cmRplyChg>
            </pc226:cmChg>
          </p:ext>
        </pc:extLst>
      </pc:sldChg>
      <pc:sldChg chg="modSp mod">
        <pc:chgData name="Ewa Jablonska" userId="df662f20-c441-4044-81a1-d8706792d7ec" providerId="ADAL" clId="{A3144408-C12C-4F69-BCDB-425D01E2FB67}" dt="2025-01-23T08:00:25.020" v="1172" actId="20577"/>
        <pc:sldMkLst>
          <pc:docMk/>
          <pc:sldMk cId="1397668866" sldId="452"/>
        </pc:sldMkLst>
        <pc:spChg chg="mod">
          <ac:chgData name="Ewa Jablonska" userId="df662f20-c441-4044-81a1-d8706792d7ec" providerId="ADAL" clId="{A3144408-C12C-4F69-BCDB-425D01E2FB67}" dt="2025-01-23T08:00:25.020" v="1172" actId="20577"/>
          <ac:spMkLst>
            <pc:docMk/>
            <pc:sldMk cId="1397668866" sldId="452"/>
            <ac:spMk id="2" creationId="{2F1DA534-322A-C80C-62E0-669119494F96}"/>
          </ac:spMkLst>
        </pc:spChg>
        <pc:spChg chg="mod">
          <ac:chgData name="Ewa Jablonska" userId="df662f20-c441-4044-81a1-d8706792d7ec" providerId="ADAL" clId="{A3144408-C12C-4F69-BCDB-425D01E2FB67}" dt="2025-01-19T15:40:49.858" v="438" actId="255"/>
          <ac:spMkLst>
            <pc:docMk/>
            <pc:sldMk cId="1397668866" sldId="452"/>
            <ac:spMk id="3" creationId="{A0233CDB-CFEF-F6DC-016E-4FCB9588359E}"/>
          </ac:spMkLst>
        </pc:spChg>
      </pc:sldChg>
      <pc:sldChg chg="addSp delSp modSp mod modClrScheme chgLayout modNotesTx">
        <pc:chgData name="Ewa Jablonska" userId="df662f20-c441-4044-81a1-d8706792d7ec" providerId="ADAL" clId="{A3144408-C12C-4F69-BCDB-425D01E2FB67}" dt="2025-01-22T17:17:25.660" v="1155" actId="5793"/>
        <pc:sldMkLst>
          <pc:docMk/>
          <pc:sldMk cId="2001965411" sldId="453"/>
        </pc:sldMkLst>
        <pc:spChg chg="mod">
          <ac:chgData name="Ewa Jablonska" userId="df662f20-c441-4044-81a1-d8706792d7ec" providerId="ADAL" clId="{A3144408-C12C-4F69-BCDB-425D01E2FB67}" dt="2025-01-22T13:14:33.500" v="619" actId="20577"/>
          <ac:spMkLst>
            <pc:docMk/>
            <pc:sldMk cId="2001965411" sldId="453"/>
            <ac:spMk id="2" creationId="{4EF928BE-B58F-D48D-E5EC-4F080BE4A57F}"/>
          </ac:spMkLst>
        </pc:spChg>
        <pc:spChg chg="del">
          <ac:chgData name="Ewa Jablonska" userId="df662f20-c441-4044-81a1-d8706792d7ec" providerId="ADAL" clId="{A3144408-C12C-4F69-BCDB-425D01E2FB67}" dt="2025-01-22T13:10:33.421" v="608" actId="26606"/>
          <ac:spMkLst>
            <pc:docMk/>
            <pc:sldMk cId="2001965411" sldId="453"/>
            <ac:spMk id="3" creationId="{13F7B0B9-D75D-C3A8-06B0-49855BAFD972}"/>
          </ac:spMkLst>
        </pc:spChg>
        <pc:spChg chg="del">
          <ac:chgData name="Ewa Jablonska" userId="df662f20-c441-4044-81a1-d8706792d7ec" providerId="ADAL" clId="{A3144408-C12C-4F69-BCDB-425D01E2FB67}" dt="2025-01-22T13:10:26.548" v="606"/>
          <ac:spMkLst>
            <pc:docMk/>
            <pc:sldMk cId="2001965411" sldId="453"/>
            <ac:spMk id="4" creationId="{20BB6D66-5AA8-2BF2-5EDC-274367B1F77C}"/>
          </ac:spMkLst>
        </pc:spChg>
        <pc:spChg chg="add mod">
          <ac:chgData name="Ewa Jablonska" userId="df662f20-c441-4044-81a1-d8706792d7ec" providerId="ADAL" clId="{A3144408-C12C-4F69-BCDB-425D01E2FB67}" dt="2025-01-22T17:17:25.660" v="1155" actId="5793"/>
          <ac:spMkLst>
            <pc:docMk/>
            <pc:sldMk cId="2001965411" sldId="453"/>
            <ac:spMk id="10" creationId="{F7871AAC-4FE7-868F-D909-AD33655A9F52}"/>
          </ac:spMkLst>
        </pc:spChg>
        <pc:picChg chg="add mod">
          <ac:chgData name="Ewa Jablonska" userId="df662f20-c441-4044-81a1-d8706792d7ec" providerId="ADAL" clId="{A3144408-C12C-4F69-BCDB-425D01E2FB67}" dt="2025-01-22T13:14:48.355" v="620" actId="14100"/>
          <ac:picMkLst>
            <pc:docMk/>
            <pc:sldMk cId="2001965411" sldId="453"/>
            <ac:picMk id="5" creationId="{1F13D331-1E3D-13E7-4A3A-74498C2D7E58}"/>
          </ac:picMkLst>
        </pc:picChg>
        <pc:picChg chg="add mod">
          <ac:chgData name="Ewa Jablonska" userId="df662f20-c441-4044-81a1-d8706792d7ec" providerId="ADAL" clId="{A3144408-C12C-4F69-BCDB-425D01E2FB67}" dt="2025-01-22T13:15:06.623" v="623" actId="14100"/>
          <ac:picMkLst>
            <pc:docMk/>
            <pc:sldMk cId="2001965411" sldId="453"/>
            <ac:picMk id="6" creationId="{BC39BAF9-67E0-7919-00EB-B94CA3CC5686}"/>
          </ac:picMkLst>
        </pc:picChg>
      </pc:sldChg>
      <pc:sldChg chg="addSp delSp modSp new mod modClrScheme chgLayout">
        <pc:chgData name="Ewa Jablonska" userId="df662f20-c441-4044-81a1-d8706792d7ec" providerId="ADAL" clId="{A3144408-C12C-4F69-BCDB-425D01E2FB67}" dt="2025-01-23T11:04:52.376" v="1620" actId="1076"/>
        <pc:sldMkLst>
          <pc:docMk/>
          <pc:sldMk cId="1050832275" sldId="454"/>
        </pc:sldMkLst>
        <pc:spChg chg="mod">
          <ac:chgData name="Ewa Jablonska" userId="df662f20-c441-4044-81a1-d8706792d7ec" providerId="ADAL" clId="{A3144408-C12C-4F69-BCDB-425D01E2FB67}" dt="2025-01-23T11:04:29.897" v="1618" actId="26606"/>
          <ac:spMkLst>
            <pc:docMk/>
            <pc:sldMk cId="1050832275" sldId="454"/>
            <ac:spMk id="2" creationId="{45272DDD-00B0-619B-F935-0BD6F49A2437}"/>
          </ac:spMkLst>
        </pc:spChg>
        <pc:spChg chg="mod">
          <ac:chgData name="Ewa Jablonska" userId="df662f20-c441-4044-81a1-d8706792d7ec" providerId="ADAL" clId="{A3144408-C12C-4F69-BCDB-425D01E2FB67}" dt="2025-01-23T11:04:29.897" v="1618" actId="26606"/>
          <ac:spMkLst>
            <pc:docMk/>
            <pc:sldMk cId="1050832275" sldId="454"/>
            <ac:spMk id="3" creationId="{DE33FE50-A8F4-40B8-A1DA-C6B708F184A1}"/>
          </ac:spMkLst>
        </pc:spChg>
        <pc:spChg chg="del">
          <ac:chgData name="Ewa Jablonska" userId="df662f20-c441-4044-81a1-d8706792d7ec" providerId="ADAL" clId="{A3144408-C12C-4F69-BCDB-425D01E2FB67}" dt="2025-01-23T11:04:09.856" v="1613"/>
          <ac:spMkLst>
            <pc:docMk/>
            <pc:sldMk cId="1050832275" sldId="454"/>
            <ac:spMk id="4" creationId="{D40FB886-BE7A-3BF5-0B83-BA9E43C88496}"/>
          </ac:spMkLst>
        </pc:spChg>
        <pc:picChg chg="add mod">
          <ac:chgData name="Ewa Jablonska" userId="df662f20-c441-4044-81a1-d8706792d7ec" providerId="ADAL" clId="{A3144408-C12C-4F69-BCDB-425D01E2FB67}" dt="2025-01-23T11:04:52.376" v="1620" actId="1076"/>
          <ac:picMkLst>
            <pc:docMk/>
            <pc:sldMk cId="1050832275" sldId="454"/>
            <ac:picMk id="5" creationId="{C31B6D3C-B68F-0F45-773D-304F4CD8B79A}"/>
          </ac:picMkLst>
        </pc:picChg>
      </pc:sldChg>
    </pc:docChg>
  </pc:docChgLst>
  <pc:docChgLst>
    <pc:chgData name="Ewa Jablonska" userId="S::ewa.jablonska@grundskola.goteborg.se::df662f20-c441-4044-81a1-d8706792d7ec" providerId="AD" clId="Web-{6409F26B-A0C7-6E0C-57FF-4934E25D4E26}"/>
    <pc:docChg chg="modSld">
      <pc:chgData name="Ewa Jablonska" userId="S::ewa.jablonska@grundskola.goteborg.se::df662f20-c441-4044-81a1-d8706792d7ec" providerId="AD" clId="Web-{6409F26B-A0C7-6E0C-57FF-4934E25D4E26}" dt="2024-12-13T10:16:56.619" v="144" actId="20577"/>
      <pc:docMkLst>
        <pc:docMk/>
      </pc:docMkLst>
      <pc:sldChg chg="modSp">
        <pc:chgData name="Ewa Jablonska" userId="S::ewa.jablonska@grundskola.goteborg.se::df662f20-c441-4044-81a1-d8706792d7ec" providerId="AD" clId="Web-{6409F26B-A0C7-6E0C-57FF-4934E25D4E26}" dt="2024-12-13T10:16:56.619" v="144" actId="20577"/>
        <pc:sldMkLst>
          <pc:docMk/>
          <pc:sldMk cId="3488036915" sldId="429"/>
        </pc:sldMkLst>
        <pc:spChg chg="mod">
          <ac:chgData name="Ewa Jablonska" userId="S::ewa.jablonska@grundskola.goteborg.se::df662f20-c441-4044-81a1-d8706792d7ec" providerId="AD" clId="Web-{6409F26B-A0C7-6E0C-57FF-4934E25D4E26}" dt="2024-12-13T10:16:56.619" v="144" actId="20577"/>
          <ac:spMkLst>
            <pc:docMk/>
            <pc:sldMk cId="3488036915" sldId="429"/>
            <ac:spMk id="3" creationId="{7D8D196E-9828-4E94-90FC-A6B88EA08E21}"/>
          </ac:spMkLst>
        </pc:spChg>
      </pc:sldChg>
      <pc:sldChg chg="modSp">
        <pc:chgData name="Ewa Jablonska" userId="S::ewa.jablonska@grundskola.goteborg.se::df662f20-c441-4044-81a1-d8706792d7ec" providerId="AD" clId="Web-{6409F26B-A0C7-6E0C-57FF-4934E25D4E26}" dt="2024-12-13T08:48:50.546" v="122" actId="20577"/>
        <pc:sldMkLst>
          <pc:docMk/>
          <pc:sldMk cId="2401969956" sldId="435"/>
        </pc:sldMkLst>
        <pc:spChg chg="mod">
          <ac:chgData name="Ewa Jablonska" userId="S::ewa.jablonska@grundskola.goteborg.se::df662f20-c441-4044-81a1-d8706792d7ec" providerId="AD" clId="Web-{6409F26B-A0C7-6E0C-57FF-4934E25D4E26}" dt="2024-12-13T08:48:50.546" v="122" actId="20577"/>
          <ac:spMkLst>
            <pc:docMk/>
            <pc:sldMk cId="2401969956" sldId="435"/>
            <ac:spMk id="3" creationId="{AE976226-F324-4703-9505-F91AEFB5D512}"/>
          </ac:spMkLst>
        </pc:spChg>
      </pc:sldChg>
      <pc:sldChg chg="modSp">
        <pc:chgData name="Ewa Jablonska" userId="S::ewa.jablonska@grundskola.goteborg.se::df662f20-c441-4044-81a1-d8706792d7ec" providerId="AD" clId="Web-{6409F26B-A0C7-6E0C-57FF-4934E25D4E26}" dt="2024-12-13T08:53:32.496" v="123" actId="1076"/>
        <pc:sldMkLst>
          <pc:docMk/>
          <pc:sldMk cId="3483638531" sldId="443"/>
        </pc:sldMkLst>
      </pc:sldChg>
    </pc:docChg>
  </pc:docChgLst>
  <pc:docChgLst>
    <pc:chgData name="Kanar Arif" userId="S::kanar.arif@grundskola.goteborg.se::10831065-d052-4528-bac9-088923a324b5" providerId="AD" clId="Web-{072E4B38-F241-555B-1D4C-7EFA123709AD}"/>
    <pc:docChg chg="delSld modSld sldOrd">
      <pc:chgData name="Kanar Arif" userId="S::kanar.arif@grundskola.goteborg.se::10831065-d052-4528-bac9-088923a324b5" providerId="AD" clId="Web-{072E4B38-F241-555B-1D4C-7EFA123709AD}" dt="2025-01-17T11:57:19.397" v="87" actId="20577"/>
      <pc:docMkLst>
        <pc:docMk/>
      </pc:docMkLst>
      <pc:sldChg chg="del">
        <pc:chgData name="Kanar Arif" userId="S::kanar.arif@grundskola.goteborg.se::10831065-d052-4528-bac9-088923a324b5" providerId="AD" clId="Web-{072E4B38-F241-555B-1D4C-7EFA123709AD}" dt="2025-01-17T11:55:53.631" v="77"/>
        <pc:sldMkLst>
          <pc:docMk/>
          <pc:sldMk cId="3514453433" sldId="313"/>
        </pc:sldMkLst>
      </pc:sldChg>
      <pc:sldChg chg="del">
        <pc:chgData name="Kanar Arif" userId="S::kanar.arif@grundskola.goteborg.se::10831065-d052-4528-bac9-088923a324b5" providerId="AD" clId="Web-{072E4B38-F241-555B-1D4C-7EFA123709AD}" dt="2025-01-17T11:56:09.069" v="80"/>
        <pc:sldMkLst>
          <pc:docMk/>
          <pc:sldMk cId="3128754271" sldId="357"/>
        </pc:sldMkLst>
      </pc:sldChg>
      <pc:sldChg chg="modSp ord modNotes">
        <pc:chgData name="Kanar Arif" userId="S::kanar.arif@grundskola.goteborg.se::10831065-d052-4528-bac9-088923a324b5" providerId="AD" clId="Web-{072E4B38-F241-555B-1D4C-7EFA123709AD}" dt="2025-01-17T11:43:59.957" v="41"/>
        <pc:sldMkLst>
          <pc:docMk/>
          <pc:sldMk cId="2406629538" sldId="377"/>
        </pc:sldMkLst>
        <pc:spChg chg="mod">
          <ac:chgData name="Kanar Arif" userId="S::kanar.arif@grundskola.goteborg.se::10831065-d052-4528-bac9-088923a324b5" providerId="AD" clId="Web-{072E4B38-F241-555B-1D4C-7EFA123709AD}" dt="2025-01-17T09:18:54.888" v="11" actId="20577"/>
          <ac:spMkLst>
            <pc:docMk/>
            <pc:sldMk cId="2406629538" sldId="377"/>
            <ac:spMk id="2" creationId="{688DE532-1CD8-4259-A123-0466863E096E}"/>
          </ac:spMkLst>
        </pc:spChg>
      </pc:sldChg>
      <pc:sldChg chg="modNotes">
        <pc:chgData name="Kanar Arif" userId="S::kanar.arif@grundskola.goteborg.se::10831065-d052-4528-bac9-088923a324b5" providerId="AD" clId="Web-{072E4B38-F241-555B-1D4C-7EFA123709AD}" dt="2025-01-17T11:42:08.051" v="36"/>
        <pc:sldMkLst>
          <pc:docMk/>
          <pc:sldMk cId="3561946167" sldId="381"/>
        </pc:sldMkLst>
      </pc:sldChg>
      <pc:sldChg chg="modNotes">
        <pc:chgData name="Kanar Arif" userId="S::kanar.arif@grundskola.goteborg.se::10831065-d052-4528-bac9-088923a324b5" providerId="AD" clId="Web-{072E4B38-F241-555B-1D4C-7EFA123709AD}" dt="2025-01-17T11:45:36.942" v="69"/>
        <pc:sldMkLst>
          <pc:docMk/>
          <pc:sldMk cId="1586463380" sldId="393"/>
        </pc:sldMkLst>
      </pc:sldChg>
      <pc:sldChg chg="modNotes">
        <pc:chgData name="Kanar Arif" userId="S::kanar.arif@grundskola.goteborg.se::10831065-d052-4528-bac9-088923a324b5" providerId="AD" clId="Web-{072E4B38-F241-555B-1D4C-7EFA123709AD}" dt="2025-01-17T11:45:30.192" v="66"/>
        <pc:sldMkLst>
          <pc:docMk/>
          <pc:sldMk cId="2495804461" sldId="421"/>
        </pc:sldMkLst>
      </pc:sldChg>
      <pc:sldChg chg="del">
        <pc:chgData name="Kanar Arif" userId="S::kanar.arif@grundskola.goteborg.se::10831065-d052-4528-bac9-088923a324b5" providerId="AD" clId="Web-{072E4B38-F241-555B-1D4C-7EFA123709AD}" dt="2025-01-17T11:56:18.069" v="81"/>
        <pc:sldMkLst>
          <pc:docMk/>
          <pc:sldMk cId="128882395" sldId="422"/>
        </pc:sldMkLst>
      </pc:sldChg>
      <pc:sldChg chg="modNotes">
        <pc:chgData name="Kanar Arif" userId="S::kanar.arif@grundskola.goteborg.se::10831065-d052-4528-bac9-088923a324b5" providerId="AD" clId="Web-{072E4B38-F241-555B-1D4C-7EFA123709AD}" dt="2025-01-17T11:45:05.708" v="58"/>
        <pc:sldMkLst>
          <pc:docMk/>
          <pc:sldMk cId="2570657586" sldId="425"/>
        </pc:sldMkLst>
      </pc:sldChg>
      <pc:sldChg chg="modSp modNotes">
        <pc:chgData name="Kanar Arif" userId="S::kanar.arif@grundskola.goteborg.se::10831065-d052-4528-bac9-088923a324b5" providerId="AD" clId="Web-{072E4B38-F241-555B-1D4C-7EFA123709AD}" dt="2025-01-17T11:46:03.255" v="73" actId="20577"/>
        <pc:sldMkLst>
          <pc:docMk/>
          <pc:sldMk cId="2290362165" sldId="428"/>
        </pc:sldMkLst>
        <pc:spChg chg="mod">
          <ac:chgData name="Kanar Arif" userId="S::kanar.arif@grundskola.goteborg.se::10831065-d052-4528-bac9-088923a324b5" providerId="AD" clId="Web-{072E4B38-F241-555B-1D4C-7EFA123709AD}" dt="2025-01-17T11:46:03.255" v="73" actId="20577"/>
          <ac:spMkLst>
            <pc:docMk/>
            <pc:sldMk cId="2290362165" sldId="428"/>
            <ac:spMk id="2" creationId="{5FDAF0A3-451C-401E-BFC4-9ADCDD4D1A69}"/>
          </ac:spMkLst>
        </pc:spChg>
      </pc:sldChg>
      <pc:sldChg chg="modNotes">
        <pc:chgData name="Kanar Arif" userId="S::kanar.arif@grundskola.goteborg.se::10831065-d052-4528-bac9-088923a324b5" providerId="AD" clId="Web-{072E4B38-F241-555B-1D4C-7EFA123709AD}" dt="2025-01-17T11:45:21.504" v="61"/>
        <pc:sldMkLst>
          <pc:docMk/>
          <pc:sldMk cId="3488036915" sldId="429"/>
        </pc:sldMkLst>
      </pc:sldChg>
      <pc:sldChg chg="modSp modNotes">
        <pc:chgData name="Kanar Arif" userId="S::kanar.arif@grundskola.goteborg.se::10831065-d052-4528-bac9-088923a324b5" providerId="AD" clId="Web-{072E4B38-F241-555B-1D4C-7EFA123709AD}" dt="2025-01-17T11:57:19.397" v="87" actId="20577"/>
        <pc:sldMkLst>
          <pc:docMk/>
          <pc:sldMk cId="2401969956" sldId="435"/>
        </pc:sldMkLst>
        <pc:spChg chg="mod">
          <ac:chgData name="Kanar Arif" userId="S::kanar.arif@grundskola.goteborg.se::10831065-d052-4528-bac9-088923a324b5" providerId="AD" clId="Web-{072E4B38-F241-555B-1D4C-7EFA123709AD}" dt="2025-01-17T11:57:19.397" v="87" actId="20577"/>
          <ac:spMkLst>
            <pc:docMk/>
            <pc:sldMk cId="2401969956" sldId="435"/>
            <ac:spMk id="3" creationId="{AE976226-F324-4703-9505-F91AEFB5D512}"/>
          </ac:spMkLst>
        </pc:spChg>
      </pc:sldChg>
      <pc:sldChg chg="del">
        <pc:chgData name="Kanar Arif" userId="S::kanar.arif@grundskola.goteborg.se::10831065-d052-4528-bac9-088923a324b5" providerId="AD" clId="Web-{072E4B38-F241-555B-1D4C-7EFA123709AD}" dt="2025-01-17T11:55:57.662" v="78"/>
        <pc:sldMkLst>
          <pc:docMk/>
          <pc:sldMk cId="3483638531" sldId="443"/>
        </pc:sldMkLst>
      </pc:sldChg>
      <pc:sldChg chg="del">
        <pc:chgData name="Kanar Arif" userId="S::kanar.arif@grundskola.goteborg.se::10831065-d052-4528-bac9-088923a324b5" providerId="AD" clId="Web-{072E4B38-F241-555B-1D4C-7EFA123709AD}" dt="2025-01-17T11:56:02.537" v="79"/>
        <pc:sldMkLst>
          <pc:docMk/>
          <pc:sldMk cId="2164064503" sldId="444"/>
        </pc:sldMkLst>
      </pc:sldChg>
      <pc:sldChg chg="del">
        <pc:chgData name="Kanar Arif" userId="S::kanar.arif@grundskola.goteborg.se::10831065-d052-4528-bac9-088923a324b5" providerId="AD" clId="Web-{072E4B38-F241-555B-1D4C-7EFA123709AD}" dt="2025-01-17T11:56:30.959" v="82"/>
        <pc:sldMkLst>
          <pc:docMk/>
          <pc:sldMk cId="77125041" sldId="448"/>
        </pc:sldMkLst>
      </pc:sldChg>
      <pc:sldChg chg="modNotes">
        <pc:chgData name="Kanar Arif" userId="S::kanar.arif@grundskola.goteborg.se::10831065-d052-4528-bac9-088923a324b5" providerId="AD" clId="Web-{072E4B38-F241-555B-1D4C-7EFA123709AD}" dt="2025-01-17T11:44:51.567" v="56"/>
        <pc:sldMkLst>
          <pc:docMk/>
          <pc:sldMk cId="2101913060" sldId="449"/>
        </pc:sldMkLst>
      </pc:sldChg>
      <pc:sldChg chg="modSp modNotes">
        <pc:chgData name="Kanar Arif" userId="S::kanar.arif@grundskola.goteborg.se::10831065-d052-4528-bac9-088923a324b5" providerId="AD" clId="Web-{072E4B38-F241-555B-1D4C-7EFA123709AD}" dt="2025-01-17T11:46:32.817" v="76"/>
        <pc:sldMkLst>
          <pc:docMk/>
          <pc:sldMk cId="3641575606" sldId="451"/>
        </pc:sldMkLst>
        <pc:spChg chg="mod">
          <ac:chgData name="Kanar Arif" userId="S::kanar.arif@grundskola.goteborg.se::10831065-d052-4528-bac9-088923a324b5" providerId="AD" clId="Web-{072E4B38-F241-555B-1D4C-7EFA123709AD}" dt="2025-01-17T11:41:06.144" v="30" actId="20577"/>
          <ac:spMkLst>
            <pc:docMk/>
            <pc:sldMk cId="3641575606" sldId="451"/>
            <ac:spMk id="2" creationId="{513B9AFA-1283-057A-447F-79D822FADEFD}"/>
          </ac:spMkLst>
        </pc:spChg>
        <pc:spChg chg="mod">
          <ac:chgData name="Kanar Arif" userId="S::kanar.arif@grundskola.goteborg.se::10831065-d052-4528-bac9-088923a324b5" providerId="AD" clId="Web-{072E4B38-F241-555B-1D4C-7EFA123709AD}" dt="2025-01-17T11:41:14.066" v="31" actId="20577"/>
          <ac:spMkLst>
            <pc:docMk/>
            <pc:sldMk cId="3641575606" sldId="451"/>
            <ac:spMk id="3" creationId="{DE9E59B8-5C29-1C91-2EF5-968282E2ED0B}"/>
          </ac:spMkLst>
        </pc:spChg>
      </pc:sldChg>
      <pc:sldChg chg="modNotes">
        <pc:chgData name="Kanar Arif" userId="S::kanar.arif@grundskola.goteborg.se::10831065-d052-4528-bac9-088923a324b5" providerId="AD" clId="Web-{072E4B38-F241-555B-1D4C-7EFA123709AD}" dt="2025-01-17T11:46:27.364" v="74"/>
        <pc:sldMkLst>
          <pc:docMk/>
          <pc:sldMk cId="1397668866" sldId="452"/>
        </pc:sldMkLst>
      </pc:sldChg>
    </pc:docChg>
  </pc:docChgLst>
  <pc:docChgLst>
    <pc:chgData name="Ewa Jablonska" userId="S::ewa.jablonska@grundskola.goteborg.se::df662f20-c441-4044-81a1-d8706792d7ec" providerId="AD" clId="Web-{21C2DF41-BD3D-93E3-9C74-84D5F786233D}"/>
    <pc:docChg chg="modSld">
      <pc:chgData name="Ewa Jablonska" userId="S::ewa.jablonska@grundskola.goteborg.se::df662f20-c441-4044-81a1-d8706792d7ec" providerId="AD" clId="Web-{21C2DF41-BD3D-93E3-9C74-84D5F786233D}" dt="2025-01-21T11:43:33.917" v="51" actId="20577"/>
      <pc:docMkLst>
        <pc:docMk/>
      </pc:docMkLst>
      <pc:sldChg chg="modSp">
        <pc:chgData name="Ewa Jablonska" userId="S::ewa.jablonska@grundskola.goteborg.se::df662f20-c441-4044-81a1-d8706792d7ec" providerId="AD" clId="Web-{21C2DF41-BD3D-93E3-9C74-84D5F786233D}" dt="2025-01-21T11:43:33.917" v="51" actId="20577"/>
        <pc:sldMkLst>
          <pc:docMk/>
          <pc:sldMk cId="2406629538" sldId="377"/>
        </pc:sldMkLst>
        <pc:spChg chg="mod">
          <ac:chgData name="Ewa Jablonska" userId="S::ewa.jablonska@grundskola.goteborg.se::df662f20-c441-4044-81a1-d8706792d7ec" providerId="AD" clId="Web-{21C2DF41-BD3D-93E3-9C74-84D5F786233D}" dt="2025-01-21T11:43:33.917" v="51" actId="20577"/>
          <ac:spMkLst>
            <pc:docMk/>
            <pc:sldMk cId="2406629538" sldId="377"/>
            <ac:spMk id="3" creationId="{25FB68BE-CA65-4409-7393-65EBAFDCB6C5}"/>
          </ac:spMkLst>
        </pc:spChg>
      </pc:sldChg>
      <pc:sldChg chg="modSp">
        <pc:chgData name="Ewa Jablonska" userId="S::ewa.jablonska@grundskola.goteborg.se::df662f20-c441-4044-81a1-d8706792d7ec" providerId="AD" clId="Web-{21C2DF41-BD3D-93E3-9C74-84D5F786233D}" dt="2025-01-21T11:34:46.104" v="35" actId="20577"/>
        <pc:sldMkLst>
          <pc:docMk/>
          <pc:sldMk cId="3641575606" sldId="451"/>
        </pc:sldMkLst>
        <pc:spChg chg="mod">
          <ac:chgData name="Ewa Jablonska" userId="S::ewa.jablonska@grundskola.goteborg.se::df662f20-c441-4044-81a1-d8706792d7ec" providerId="AD" clId="Web-{21C2DF41-BD3D-93E3-9C74-84D5F786233D}" dt="2025-01-21T11:34:46.104" v="35" actId="20577"/>
          <ac:spMkLst>
            <pc:docMk/>
            <pc:sldMk cId="3641575606" sldId="451"/>
            <ac:spMk id="3" creationId="{DE9E59B8-5C29-1C91-2EF5-968282E2ED0B}"/>
          </ac:spMkLst>
        </pc:spChg>
      </pc:sldChg>
    </pc:docChg>
  </pc:docChgLst>
  <pc:docChgLst>
    <pc:chgData name="Ewa Jablonska" userId="S::ewa.jablonska@grundskola.goteborg.se::df662f20-c441-4044-81a1-d8706792d7ec" providerId="AD" clId="Web-{49DF4803-3267-3E37-0D82-72A85490D6F0}"/>
    <pc:docChg chg="modSld">
      <pc:chgData name="Ewa Jablonska" userId="S::ewa.jablonska@grundskola.goteborg.se::df662f20-c441-4044-81a1-d8706792d7ec" providerId="AD" clId="Web-{49DF4803-3267-3E37-0D82-72A85490D6F0}" dt="2025-01-15T08:53:15.947" v="3"/>
      <pc:docMkLst>
        <pc:docMk/>
      </pc:docMkLst>
      <pc:sldChg chg="delSp modSp delAnim">
        <pc:chgData name="Ewa Jablonska" userId="S::ewa.jablonska@grundskola.goteborg.se::df662f20-c441-4044-81a1-d8706792d7ec" providerId="AD" clId="Web-{49DF4803-3267-3E37-0D82-72A85490D6F0}" dt="2025-01-15T08:53:15.947" v="3"/>
        <pc:sldMkLst>
          <pc:docMk/>
          <pc:sldMk cId="2101913060" sldId="449"/>
        </pc:sldMkLst>
      </pc:sldChg>
    </pc:docChg>
  </pc:docChgLst>
  <pc:docChgLst>
    <pc:chgData name="Ewa Jablonska" userId="S::ewa.jablonska@grundskola.goteborg.se::df662f20-c441-4044-81a1-d8706792d7ec" providerId="AD" clId="Web-{30C8D286-5D9F-48F2-6CE3-EF5C02EF8F58}"/>
    <pc:docChg chg="modSld">
      <pc:chgData name="Ewa Jablonska" userId="S::ewa.jablonska@grundskola.goteborg.se::df662f20-c441-4044-81a1-d8706792d7ec" providerId="AD" clId="Web-{30C8D286-5D9F-48F2-6CE3-EF5C02EF8F58}" dt="2025-01-16T14:01:58.878" v="41" actId="20577"/>
      <pc:docMkLst>
        <pc:docMk/>
      </pc:docMkLst>
      <pc:sldChg chg="modSp">
        <pc:chgData name="Ewa Jablonska" userId="S::ewa.jablonska@grundskola.goteborg.se::df662f20-c441-4044-81a1-d8706792d7ec" providerId="AD" clId="Web-{30C8D286-5D9F-48F2-6CE3-EF5C02EF8F58}" dt="2025-01-16T14:01:58.878" v="41" actId="20577"/>
        <pc:sldMkLst>
          <pc:docMk/>
          <pc:sldMk cId="2570657586" sldId="425"/>
        </pc:sldMkLst>
        <pc:spChg chg="mod">
          <ac:chgData name="Ewa Jablonska" userId="S::ewa.jablonska@grundskola.goteborg.se::df662f20-c441-4044-81a1-d8706792d7ec" providerId="AD" clId="Web-{30C8D286-5D9F-48F2-6CE3-EF5C02EF8F58}" dt="2025-01-16T14:01:58.878" v="41" actId="20577"/>
          <ac:spMkLst>
            <pc:docMk/>
            <pc:sldMk cId="2570657586" sldId="425"/>
            <ac:spMk id="3" creationId="{F4C07ED7-C8FF-4300-BAF9-3E8D62B37CA0}"/>
          </ac:spMkLst>
        </pc:spChg>
      </pc:sldChg>
      <pc:sldChg chg="modSp">
        <pc:chgData name="Ewa Jablonska" userId="S::ewa.jablonska@grundskola.goteborg.se::df662f20-c441-4044-81a1-d8706792d7ec" providerId="AD" clId="Web-{30C8D286-5D9F-48F2-6CE3-EF5C02EF8F58}" dt="2025-01-16T13:56:41.441" v="8" actId="20577"/>
        <pc:sldMkLst>
          <pc:docMk/>
          <pc:sldMk cId="3488036915" sldId="429"/>
        </pc:sldMkLst>
        <pc:spChg chg="mod">
          <ac:chgData name="Ewa Jablonska" userId="S::ewa.jablonska@grundskola.goteborg.se::df662f20-c441-4044-81a1-d8706792d7ec" providerId="AD" clId="Web-{30C8D286-5D9F-48F2-6CE3-EF5C02EF8F58}" dt="2025-01-16T13:56:41.441" v="8" actId="20577"/>
          <ac:spMkLst>
            <pc:docMk/>
            <pc:sldMk cId="3488036915" sldId="429"/>
            <ac:spMk id="3" creationId="{7D8D196E-9828-4E94-90FC-A6B88EA08E21}"/>
          </ac:spMkLst>
        </pc:spChg>
      </pc:sldChg>
    </pc:docChg>
  </pc:docChgLst>
  <pc:docChgLst>
    <pc:chgData name="Kanar Arif" userId="S::kanar.arif@grundskola.goteborg.se::10831065-d052-4528-bac9-088923a324b5" providerId="AD" clId="Web-{DF8B8B6F-B780-FEE7-4359-307185DFFDE8}"/>
    <pc:docChg chg="addSld delSld modSld sldOrd">
      <pc:chgData name="Kanar Arif" userId="S::kanar.arif@grundskola.goteborg.se::10831065-d052-4528-bac9-088923a324b5" providerId="AD" clId="Web-{DF8B8B6F-B780-FEE7-4359-307185DFFDE8}" dt="2025-01-23T09:48:25.729" v="645" actId="20577"/>
      <pc:docMkLst>
        <pc:docMk/>
      </pc:docMkLst>
      <pc:sldChg chg="del">
        <pc:chgData name="Kanar Arif" userId="S::kanar.arif@grundskola.goteborg.se::10831065-d052-4528-bac9-088923a324b5" providerId="AD" clId="Web-{DF8B8B6F-B780-FEE7-4359-307185DFFDE8}" dt="2025-01-21T18:27:24.536" v="239"/>
        <pc:sldMkLst>
          <pc:docMk/>
          <pc:sldMk cId="675457166" sldId="257"/>
        </pc:sldMkLst>
      </pc:sldChg>
      <pc:sldChg chg="del">
        <pc:chgData name="Kanar Arif" userId="S::kanar.arif@grundskola.goteborg.se::10831065-d052-4528-bac9-088923a324b5" providerId="AD" clId="Web-{DF8B8B6F-B780-FEE7-4359-307185DFFDE8}" dt="2025-01-21T18:28:20.332" v="253"/>
        <pc:sldMkLst>
          <pc:docMk/>
          <pc:sldMk cId="600414767" sldId="296"/>
        </pc:sldMkLst>
      </pc:sldChg>
      <pc:sldChg chg="del">
        <pc:chgData name="Kanar Arif" userId="S::kanar.arif@grundskola.goteborg.se::10831065-d052-4528-bac9-088923a324b5" providerId="AD" clId="Web-{DF8B8B6F-B780-FEE7-4359-307185DFFDE8}" dt="2025-01-21T18:28:32.692" v="258"/>
        <pc:sldMkLst>
          <pc:docMk/>
          <pc:sldMk cId="3913581753" sldId="297"/>
        </pc:sldMkLst>
      </pc:sldChg>
      <pc:sldChg chg="del">
        <pc:chgData name="Kanar Arif" userId="S::kanar.arif@grundskola.goteborg.se::10831065-d052-4528-bac9-088923a324b5" providerId="AD" clId="Web-{DF8B8B6F-B780-FEE7-4359-307185DFFDE8}" dt="2025-01-21T18:27:51.942" v="244"/>
        <pc:sldMkLst>
          <pc:docMk/>
          <pc:sldMk cId="1079006029" sldId="299"/>
        </pc:sldMkLst>
      </pc:sldChg>
      <pc:sldChg chg="del">
        <pc:chgData name="Kanar Arif" userId="S::kanar.arif@grundskola.goteborg.se::10831065-d052-4528-bac9-088923a324b5" providerId="AD" clId="Web-{DF8B8B6F-B780-FEE7-4359-307185DFFDE8}" dt="2025-01-21T18:28:45.129" v="262"/>
        <pc:sldMkLst>
          <pc:docMk/>
          <pc:sldMk cId="3299386981" sldId="300"/>
        </pc:sldMkLst>
      </pc:sldChg>
      <pc:sldChg chg="del">
        <pc:chgData name="Kanar Arif" userId="S::kanar.arif@grundskola.goteborg.se::10831065-d052-4528-bac9-088923a324b5" providerId="AD" clId="Web-{DF8B8B6F-B780-FEE7-4359-307185DFFDE8}" dt="2025-01-21T18:28:08.457" v="249"/>
        <pc:sldMkLst>
          <pc:docMk/>
          <pc:sldMk cId="17890110" sldId="301"/>
        </pc:sldMkLst>
      </pc:sldChg>
      <pc:sldChg chg="del">
        <pc:chgData name="Kanar Arif" userId="S::kanar.arif@grundskola.goteborg.se::10831065-d052-4528-bac9-088923a324b5" providerId="AD" clId="Web-{DF8B8B6F-B780-FEE7-4359-307185DFFDE8}" dt="2025-01-21T18:28:42.442" v="261"/>
        <pc:sldMkLst>
          <pc:docMk/>
          <pc:sldMk cId="3118593955" sldId="302"/>
        </pc:sldMkLst>
      </pc:sldChg>
      <pc:sldChg chg="modSp">
        <pc:chgData name="Kanar Arif" userId="S::kanar.arif@grundskola.goteborg.se::10831065-d052-4528-bac9-088923a324b5" providerId="AD" clId="Web-{DF8B8B6F-B780-FEE7-4359-307185DFFDE8}" dt="2025-01-22T11:55:53.484" v="361" actId="20577"/>
        <pc:sldMkLst>
          <pc:docMk/>
          <pc:sldMk cId="1834181830" sldId="308"/>
        </pc:sldMkLst>
        <pc:spChg chg="mod">
          <ac:chgData name="Kanar Arif" userId="S::kanar.arif@grundskola.goteborg.se::10831065-d052-4528-bac9-088923a324b5" providerId="AD" clId="Web-{DF8B8B6F-B780-FEE7-4359-307185DFFDE8}" dt="2025-01-22T11:55:53.484" v="361" actId="20577"/>
          <ac:spMkLst>
            <pc:docMk/>
            <pc:sldMk cId="1834181830" sldId="308"/>
            <ac:spMk id="4" creationId="{756B2848-CAF7-BA46-86A4-95EDE5AEF18A}"/>
          </ac:spMkLst>
        </pc:spChg>
      </pc:sldChg>
      <pc:sldChg chg="del">
        <pc:chgData name="Kanar Arif" userId="S::kanar.arif@grundskola.goteborg.se::10831065-d052-4528-bac9-088923a324b5" providerId="AD" clId="Web-{DF8B8B6F-B780-FEE7-4359-307185DFFDE8}" dt="2025-01-21T18:27:35.317" v="240"/>
        <pc:sldMkLst>
          <pc:docMk/>
          <pc:sldMk cId="3279638382" sldId="324"/>
        </pc:sldMkLst>
      </pc:sldChg>
      <pc:sldChg chg="del">
        <pc:chgData name="Kanar Arif" userId="S::kanar.arif@grundskola.goteborg.se::10831065-d052-4528-bac9-088923a324b5" providerId="AD" clId="Web-{DF8B8B6F-B780-FEE7-4359-307185DFFDE8}" dt="2025-01-21T18:28:48.051" v="263"/>
        <pc:sldMkLst>
          <pc:docMk/>
          <pc:sldMk cId="1233462972" sldId="354"/>
        </pc:sldMkLst>
      </pc:sldChg>
      <pc:sldChg chg="modSp">
        <pc:chgData name="Kanar Arif" userId="S::kanar.arif@grundskola.goteborg.se::10831065-d052-4528-bac9-088923a324b5" providerId="AD" clId="Web-{DF8B8B6F-B780-FEE7-4359-307185DFFDE8}" dt="2025-01-22T13:08:54.383" v="375" actId="20577"/>
        <pc:sldMkLst>
          <pc:docMk/>
          <pc:sldMk cId="679691179" sldId="355"/>
        </pc:sldMkLst>
        <pc:spChg chg="mod">
          <ac:chgData name="Kanar Arif" userId="S::kanar.arif@grundskola.goteborg.se::10831065-d052-4528-bac9-088923a324b5" providerId="AD" clId="Web-{DF8B8B6F-B780-FEE7-4359-307185DFFDE8}" dt="2025-01-22T13:08:54.383" v="375" actId="20577"/>
          <ac:spMkLst>
            <pc:docMk/>
            <pc:sldMk cId="679691179" sldId="355"/>
            <ac:spMk id="7" creationId="{676C483F-5404-C841-963C-D878EBA959BD}"/>
          </ac:spMkLst>
        </pc:spChg>
      </pc:sldChg>
      <pc:sldChg chg="del">
        <pc:chgData name="Kanar Arif" userId="S::kanar.arif@grundskola.goteborg.se::10831065-d052-4528-bac9-088923a324b5" providerId="AD" clId="Web-{DF8B8B6F-B780-FEE7-4359-307185DFFDE8}" dt="2025-01-21T18:27:03.223" v="238"/>
        <pc:sldMkLst>
          <pc:docMk/>
          <pc:sldMk cId="433938020" sldId="356"/>
        </pc:sldMkLst>
      </pc:sldChg>
      <pc:sldChg chg="del">
        <pc:chgData name="Kanar Arif" userId="S::kanar.arif@grundskola.goteborg.se::10831065-d052-4528-bac9-088923a324b5" providerId="AD" clId="Web-{DF8B8B6F-B780-FEE7-4359-307185DFFDE8}" dt="2025-01-21T18:28:11.786" v="250"/>
        <pc:sldMkLst>
          <pc:docMk/>
          <pc:sldMk cId="3020614866" sldId="373"/>
        </pc:sldMkLst>
      </pc:sldChg>
      <pc:sldChg chg="addSp delSp modSp">
        <pc:chgData name="Kanar Arif" userId="S::kanar.arif@grundskola.goteborg.se::10831065-d052-4528-bac9-088923a324b5" providerId="AD" clId="Web-{DF8B8B6F-B780-FEE7-4359-307185DFFDE8}" dt="2025-01-22T13:13:38.005" v="381" actId="14100"/>
        <pc:sldMkLst>
          <pc:docMk/>
          <pc:sldMk cId="2406629538" sldId="377"/>
        </pc:sldMkLst>
        <pc:spChg chg="add del mod">
          <ac:chgData name="Kanar Arif" userId="S::kanar.arif@grundskola.goteborg.se::10831065-d052-4528-bac9-088923a324b5" providerId="AD" clId="Web-{DF8B8B6F-B780-FEE7-4359-307185DFFDE8}" dt="2025-01-22T13:13:32.224" v="380"/>
          <ac:spMkLst>
            <pc:docMk/>
            <pc:sldMk cId="2406629538" sldId="377"/>
            <ac:spMk id="6" creationId="{CE1FBF7A-7497-8143-742B-26A67BC62905}"/>
          </ac:spMkLst>
        </pc:spChg>
        <pc:picChg chg="add mod">
          <ac:chgData name="Kanar Arif" userId="S::kanar.arif@grundskola.goteborg.se::10831065-d052-4528-bac9-088923a324b5" providerId="AD" clId="Web-{DF8B8B6F-B780-FEE7-4359-307185DFFDE8}" dt="2025-01-22T13:13:38.005" v="381" actId="14100"/>
          <ac:picMkLst>
            <pc:docMk/>
            <pc:sldMk cId="2406629538" sldId="377"/>
            <ac:picMk id="4" creationId="{1AEE3C91-D94C-FF67-CA70-8AB3B7D84B52}"/>
          </ac:picMkLst>
        </pc:picChg>
        <pc:picChg chg="del">
          <ac:chgData name="Kanar Arif" userId="S::kanar.arif@grundskola.goteborg.se::10831065-d052-4528-bac9-088923a324b5" providerId="AD" clId="Web-{DF8B8B6F-B780-FEE7-4359-307185DFFDE8}" dt="2025-01-22T13:13:18.302" v="378"/>
          <ac:picMkLst>
            <pc:docMk/>
            <pc:sldMk cId="2406629538" sldId="377"/>
            <ac:picMk id="9" creationId="{B4E6BCA2-DEB6-5340-5629-A0B52DDCC098}"/>
          </ac:picMkLst>
        </pc:picChg>
      </pc:sldChg>
      <pc:sldChg chg="addSp delSp modSp">
        <pc:chgData name="Kanar Arif" userId="S::kanar.arif@grundskola.goteborg.se::10831065-d052-4528-bac9-088923a324b5" providerId="AD" clId="Web-{DF8B8B6F-B780-FEE7-4359-307185DFFDE8}" dt="2025-01-23T08:35:33.235" v="437" actId="1076"/>
        <pc:sldMkLst>
          <pc:docMk/>
          <pc:sldMk cId="3561946167" sldId="381"/>
        </pc:sldMkLst>
        <pc:spChg chg="mod">
          <ac:chgData name="Kanar Arif" userId="S::kanar.arif@grundskola.goteborg.se::10831065-d052-4528-bac9-088923a324b5" providerId="AD" clId="Web-{DF8B8B6F-B780-FEE7-4359-307185DFFDE8}" dt="2025-01-21T18:26:01.302" v="232" actId="20577"/>
          <ac:spMkLst>
            <pc:docMk/>
            <pc:sldMk cId="3561946167" sldId="381"/>
            <ac:spMk id="2" creationId="{8BF89858-99DD-4E06-890D-47DBA618B95C}"/>
          </ac:spMkLst>
        </pc:spChg>
        <pc:spChg chg="mod">
          <ac:chgData name="Kanar Arif" userId="S::kanar.arif@grundskola.goteborg.se::10831065-d052-4528-bac9-088923a324b5" providerId="AD" clId="Web-{DF8B8B6F-B780-FEE7-4359-307185DFFDE8}" dt="2025-01-21T18:26:38.098" v="237" actId="20577"/>
          <ac:spMkLst>
            <pc:docMk/>
            <pc:sldMk cId="3561946167" sldId="381"/>
            <ac:spMk id="4" creationId="{ECE06597-98BC-4AF9-9FF7-8C1F5A3C7FD6}"/>
          </ac:spMkLst>
        </pc:spChg>
        <pc:picChg chg="add mod">
          <ac:chgData name="Kanar Arif" userId="S::kanar.arif@grundskola.goteborg.se::10831065-d052-4528-bac9-088923a324b5" providerId="AD" clId="Web-{DF8B8B6F-B780-FEE7-4359-307185DFFDE8}" dt="2025-01-23T08:35:27.188" v="436" actId="1076"/>
          <ac:picMkLst>
            <pc:docMk/>
            <pc:sldMk cId="3561946167" sldId="381"/>
            <ac:picMk id="3" creationId="{685DE7C7-FB57-7C6D-2423-4FFE3FC5BA2D}"/>
          </ac:picMkLst>
        </pc:picChg>
        <pc:picChg chg="add mod ord">
          <ac:chgData name="Kanar Arif" userId="S::kanar.arif@grundskola.goteborg.se::10831065-d052-4528-bac9-088923a324b5" providerId="AD" clId="Web-{DF8B8B6F-B780-FEE7-4359-307185DFFDE8}" dt="2025-01-23T08:35:33.235" v="437" actId="1076"/>
          <ac:picMkLst>
            <pc:docMk/>
            <pc:sldMk cId="3561946167" sldId="381"/>
            <ac:picMk id="8" creationId="{1C3E7BD6-E22E-EDA8-1A40-4BE6F760B80F}"/>
          </ac:picMkLst>
        </pc:picChg>
      </pc:sldChg>
      <pc:sldChg chg="modSp">
        <pc:chgData name="Kanar Arif" userId="S::kanar.arif@grundskola.goteborg.se::10831065-d052-4528-bac9-088923a324b5" providerId="AD" clId="Web-{DF8B8B6F-B780-FEE7-4359-307185DFFDE8}" dt="2025-01-21T18:21:25.879" v="230" actId="20577"/>
        <pc:sldMkLst>
          <pc:docMk/>
          <pc:sldMk cId="2554762174" sldId="397"/>
        </pc:sldMkLst>
        <pc:spChg chg="mod">
          <ac:chgData name="Kanar Arif" userId="S::kanar.arif@grundskola.goteborg.se::10831065-d052-4528-bac9-088923a324b5" providerId="AD" clId="Web-{DF8B8B6F-B780-FEE7-4359-307185DFFDE8}" dt="2025-01-21T18:21:25.879" v="230" actId="20577"/>
          <ac:spMkLst>
            <pc:docMk/>
            <pc:sldMk cId="2554762174" sldId="397"/>
            <ac:spMk id="5" creationId="{C7E7FC75-A20E-424A-AA37-450C4B5F8526}"/>
          </ac:spMkLst>
        </pc:spChg>
      </pc:sldChg>
      <pc:sldChg chg="del">
        <pc:chgData name="Kanar Arif" userId="S::kanar.arif@grundskola.goteborg.se::10831065-d052-4528-bac9-088923a324b5" providerId="AD" clId="Web-{DF8B8B6F-B780-FEE7-4359-307185DFFDE8}" dt="2025-01-21T18:28:40.676" v="259"/>
        <pc:sldMkLst>
          <pc:docMk/>
          <pc:sldMk cId="1260134080" sldId="398"/>
        </pc:sldMkLst>
      </pc:sldChg>
      <pc:sldChg chg="del">
        <pc:chgData name="Kanar Arif" userId="S::kanar.arif@grundskola.goteborg.se::10831065-d052-4528-bac9-088923a324b5" providerId="AD" clId="Web-{DF8B8B6F-B780-FEE7-4359-307185DFFDE8}" dt="2025-01-21T18:28:14.551" v="251"/>
        <pc:sldMkLst>
          <pc:docMk/>
          <pc:sldMk cId="1235534750" sldId="420"/>
        </pc:sldMkLst>
      </pc:sldChg>
      <pc:sldChg chg="modSp">
        <pc:chgData name="Kanar Arif" userId="S::kanar.arif@grundskola.goteborg.se::10831065-d052-4528-bac9-088923a324b5" providerId="AD" clId="Web-{DF8B8B6F-B780-FEE7-4359-307185DFFDE8}" dt="2025-01-21T18:21:18.285" v="228" actId="20577"/>
        <pc:sldMkLst>
          <pc:docMk/>
          <pc:sldMk cId="2570657586" sldId="425"/>
        </pc:sldMkLst>
        <pc:spChg chg="mod">
          <ac:chgData name="Kanar Arif" userId="S::kanar.arif@grundskola.goteborg.se::10831065-d052-4528-bac9-088923a324b5" providerId="AD" clId="Web-{DF8B8B6F-B780-FEE7-4359-307185DFFDE8}" dt="2025-01-21T18:21:18.285" v="228" actId="20577"/>
          <ac:spMkLst>
            <pc:docMk/>
            <pc:sldMk cId="2570657586" sldId="425"/>
            <ac:spMk id="2" creationId="{F2D6CDC8-0BAA-4E0D-889D-B9C4D4659AE1}"/>
          </ac:spMkLst>
        </pc:spChg>
        <pc:spChg chg="mod">
          <ac:chgData name="Kanar Arif" userId="S::kanar.arif@grundskola.goteborg.se::10831065-d052-4528-bac9-088923a324b5" providerId="AD" clId="Web-{DF8B8B6F-B780-FEE7-4359-307185DFFDE8}" dt="2025-01-21T17:50:40.664" v="199" actId="20577"/>
          <ac:spMkLst>
            <pc:docMk/>
            <pc:sldMk cId="2570657586" sldId="425"/>
            <ac:spMk id="3" creationId="{F4C07ED7-C8FF-4300-BAF9-3E8D62B37CA0}"/>
          </ac:spMkLst>
        </pc:spChg>
      </pc:sldChg>
      <pc:sldChg chg="del">
        <pc:chgData name="Kanar Arif" userId="S::kanar.arif@grundskola.goteborg.se::10831065-d052-4528-bac9-088923a324b5" providerId="AD" clId="Web-{DF8B8B6F-B780-FEE7-4359-307185DFFDE8}" dt="2025-01-21T18:28:25.426" v="255"/>
        <pc:sldMkLst>
          <pc:docMk/>
          <pc:sldMk cId="1673107363" sldId="426"/>
        </pc:sldMkLst>
      </pc:sldChg>
      <pc:sldChg chg="del">
        <pc:chgData name="Kanar Arif" userId="S::kanar.arif@grundskola.goteborg.se::10831065-d052-4528-bac9-088923a324b5" providerId="AD" clId="Web-{DF8B8B6F-B780-FEE7-4359-307185DFFDE8}" dt="2025-01-21T18:28:30.348" v="257"/>
        <pc:sldMkLst>
          <pc:docMk/>
          <pc:sldMk cId="3286221849" sldId="427"/>
        </pc:sldMkLst>
      </pc:sldChg>
      <pc:sldChg chg="modSp">
        <pc:chgData name="Kanar Arif" userId="S::kanar.arif@grundskola.goteborg.se::10831065-d052-4528-bac9-088923a324b5" providerId="AD" clId="Web-{DF8B8B6F-B780-FEE7-4359-307185DFFDE8}" dt="2025-01-23T09:48:25.729" v="645" actId="20577"/>
        <pc:sldMkLst>
          <pc:docMk/>
          <pc:sldMk cId="2290362165" sldId="428"/>
        </pc:sldMkLst>
        <pc:spChg chg="mod">
          <ac:chgData name="Kanar Arif" userId="S::kanar.arif@grundskola.goteborg.se::10831065-d052-4528-bac9-088923a324b5" providerId="AD" clId="Web-{DF8B8B6F-B780-FEE7-4359-307185DFFDE8}" dt="2025-01-23T09:48:25.729" v="645" actId="20577"/>
          <ac:spMkLst>
            <pc:docMk/>
            <pc:sldMk cId="2290362165" sldId="428"/>
            <ac:spMk id="3" creationId="{830C6982-2D6C-44C5-8C52-474ECB95483F}"/>
          </ac:spMkLst>
        </pc:spChg>
      </pc:sldChg>
      <pc:sldChg chg="modSp">
        <pc:chgData name="Kanar Arif" userId="S::kanar.arif@grundskola.goteborg.se::10831065-d052-4528-bac9-088923a324b5" providerId="AD" clId="Web-{DF8B8B6F-B780-FEE7-4359-307185DFFDE8}" dt="2025-01-23T08:45:01.689" v="441" actId="20577"/>
        <pc:sldMkLst>
          <pc:docMk/>
          <pc:sldMk cId="3488036915" sldId="429"/>
        </pc:sldMkLst>
        <pc:spChg chg="mod">
          <ac:chgData name="Kanar Arif" userId="S::kanar.arif@grundskola.goteborg.se::10831065-d052-4528-bac9-088923a324b5" providerId="AD" clId="Web-{DF8B8B6F-B780-FEE7-4359-307185DFFDE8}" dt="2025-01-21T18:21:14.395" v="227" actId="20577"/>
          <ac:spMkLst>
            <pc:docMk/>
            <pc:sldMk cId="3488036915" sldId="429"/>
            <ac:spMk id="2" creationId="{60272170-E402-41DC-B1CA-7274AD89D4AF}"/>
          </ac:spMkLst>
        </pc:spChg>
        <pc:spChg chg="mod">
          <ac:chgData name="Kanar Arif" userId="S::kanar.arif@grundskola.goteborg.se::10831065-d052-4528-bac9-088923a324b5" providerId="AD" clId="Web-{DF8B8B6F-B780-FEE7-4359-307185DFFDE8}" dt="2025-01-23T08:45:01.689" v="441" actId="20577"/>
          <ac:spMkLst>
            <pc:docMk/>
            <pc:sldMk cId="3488036915" sldId="429"/>
            <ac:spMk id="3" creationId="{7D8D196E-9828-4E94-90FC-A6B88EA08E21}"/>
          </ac:spMkLst>
        </pc:spChg>
      </pc:sldChg>
      <pc:sldChg chg="del">
        <pc:chgData name="Kanar Arif" userId="S::kanar.arif@grundskola.goteborg.se::10831065-d052-4528-bac9-088923a324b5" providerId="AD" clId="Web-{DF8B8B6F-B780-FEE7-4359-307185DFFDE8}" dt="2025-01-21T18:27:44.598" v="242"/>
        <pc:sldMkLst>
          <pc:docMk/>
          <pc:sldMk cId="2791383451" sldId="430"/>
        </pc:sldMkLst>
      </pc:sldChg>
      <pc:sldChg chg="del">
        <pc:chgData name="Kanar Arif" userId="S::kanar.arif@grundskola.goteborg.se::10831065-d052-4528-bac9-088923a324b5" providerId="AD" clId="Web-{DF8B8B6F-B780-FEE7-4359-307185DFFDE8}" dt="2025-01-21T18:28:27.598" v="256"/>
        <pc:sldMkLst>
          <pc:docMk/>
          <pc:sldMk cId="16942550" sldId="431"/>
        </pc:sldMkLst>
      </pc:sldChg>
      <pc:sldChg chg="del">
        <pc:chgData name="Kanar Arif" userId="S::kanar.arif@grundskola.goteborg.se::10831065-d052-4528-bac9-088923a324b5" providerId="AD" clId="Web-{DF8B8B6F-B780-FEE7-4359-307185DFFDE8}" dt="2025-01-21T18:27:56.270" v="245"/>
        <pc:sldMkLst>
          <pc:docMk/>
          <pc:sldMk cId="214354496" sldId="432"/>
        </pc:sldMkLst>
      </pc:sldChg>
      <pc:sldChg chg="del">
        <pc:chgData name="Kanar Arif" userId="S::kanar.arif@grundskola.goteborg.se::10831065-d052-4528-bac9-088923a324b5" providerId="AD" clId="Web-{DF8B8B6F-B780-FEE7-4359-307185DFFDE8}" dt="2025-01-21T18:27:59.536" v="246"/>
        <pc:sldMkLst>
          <pc:docMk/>
          <pc:sldMk cId="1034547820" sldId="433"/>
        </pc:sldMkLst>
      </pc:sldChg>
      <pc:sldChg chg="del">
        <pc:chgData name="Kanar Arif" userId="S::kanar.arif@grundskola.goteborg.se::10831065-d052-4528-bac9-088923a324b5" providerId="AD" clId="Web-{DF8B8B6F-B780-FEE7-4359-307185DFFDE8}" dt="2025-01-21T18:27:48.676" v="243"/>
        <pc:sldMkLst>
          <pc:docMk/>
          <pc:sldMk cId="956016746" sldId="434"/>
        </pc:sldMkLst>
      </pc:sldChg>
      <pc:sldChg chg="addSp delSp modSp">
        <pc:chgData name="Kanar Arif" userId="S::kanar.arif@grundskola.goteborg.se::10831065-d052-4528-bac9-088923a324b5" providerId="AD" clId="Web-{DF8B8B6F-B780-FEE7-4359-307185DFFDE8}" dt="2025-01-22T05:48:13.429" v="321" actId="20577"/>
        <pc:sldMkLst>
          <pc:docMk/>
          <pc:sldMk cId="2401969956" sldId="435"/>
        </pc:sldMkLst>
        <pc:spChg chg="mod">
          <ac:chgData name="Kanar Arif" userId="S::kanar.arif@grundskola.goteborg.se::10831065-d052-4528-bac9-088923a324b5" providerId="AD" clId="Web-{DF8B8B6F-B780-FEE7-4359-307185DFFDE8}" dt="2025-01-22T05:48:13.429" v="321" actId="20577"/>
          <ac:spMkLst>
            <pc:docMk/>
            <pc:sldMk cId="2401969956" sldId="435"/>
            <ac:spMk id="3" creationId="{AE976226-F324-4703-9505-F91AEFB5D512}"/>
          </ac:spMkLst>
        </pc:spChg>
        <pc:spChg chg="add mod">
          <ac:chgData name="Kanar Arif" userId="S::kanar.arif@grundskola.goteborg.se::10831065-d052-4528-bac9-088923a324b5" providerId="AD" clId="Web-{DF8B8B6F-B780-FEE7-4359-307185DFFDE8}" dt="2025-01-21T14:46:46.493" v="34" actId="14100"/>
          <ac:spMkLst>
            <pc:docMk/>
            <pc:sldMk cId="2401969956" sldId="435"/>
            <ac:spMk id="7" creationId="{6767CD14-D888-6AF9-0A41-D1546F09840D}"/>
          </ac:spMkLst>
        </pc:spChg>
        <pc:picChg chg="add mod">
          <ac:chgData name="Kanar Arif" userId="S::kanar.arif@grundskola.goteborg.se::10831065-d052-4528-bac9-088923a324b5" providerId="AD" clId="Web-{DF8B8B6F-B780-FEE7-4359-307185DFFDE8}" dt="2025-01-21T14:46:38.431" v="33" actId="14100"/>
          <ac:picMkLst>
            <pc:docMk/>
            <pc:sldMk cId="2401969956" sldId="435"/>
            <ac:picMk id="4" creationId="{79F82CC1-9D23-8F2C-1CA9-8B6084FD2448}"/>
          </ac:picMkLst>
        </pc:picChg>
      </pc:sldChg>
      <pc:sldChg chg="del">
        <pc:chgData name="Kanar Arif" userId="S::kanar.arif@grundskola.goteborg.se::10831065-d052-4528-bac9-088923a324b5" providerId="AD" clId="Web-{DF8B8B6F-B780-FEE7-4359-307185DFFDE8}" dt="2025-01-21T18:28:05.817" v="248"/>
        <pc:sldMkLst>
          <pc:docMk/>
          <pc:sldMk cId="1501797810" sldId="436"/>
        </pc:sldMkLst>
      </pc:sldChg>
      <pc:sldChg chg="del">
        <pc:chgData name="Kanar Arif" userId="S::kanar.arif@grundskola.goteborg.se::10831065-d052-4528-bac9-088923a324b5" providerId="AD" clId="Web-{DF8B8B6F-B780-FEE7-4359-307185DFFDE8}" dt="2025-01-21T18:27:39.004" v="241"/>
        <pc:sldMkLst>
          <pc:docMk/>
          <pc:sldMk cId="3239865086" sldId="440"/>
        </pc:sldMkLst>
      </pc:sldChg>
      <pc:sldChg chg="del">
        <pc:chgData name="Kanar Arif" userId="S::kanar.arif@grundskola.goteborg.se::10831065-d052-4528-bac9-088923a324b5" providerId="AD" clId="Web-{DF8B8B6F-B780-FEE7-4359-307185DFFDE8}" dt="2025-01-21T18:28:41.785" v="260"/>
        <pc:sldMkLst>
          <pc:docMk/>
          <pc:sldMk cId="2726985788" sldId="441"/>
        </pc:sldMkLst>
      </pc:sldChg>
      <pc:sldChg chg="del">
        <pc:chgData name="Kanar Arif" userId="S::kanar.arif@grundskola.goteborg.se::10831065-d052-4528-bac9-088923a324b5" providerId="AD" clId="Web-{DF8B8B6F-B780-FEE7-4359-307185DFFDE8}" dt="2025-01-21T18:28:17.520" v="252"/>
        <pc:sldMkLst>
          <pc:docMk/>
          <pc:sldMk cId="1949310996" sldId="442"/>
        </pc:sldMkLst>
      </pc:sldChg>
      <pc:sldChg chg="del">
        <pc:chgData name="Kanar Arif" userId="S::kanar.arif@grundskola.goteborg.se::10831065-d052-4528-bac9-088923a324b5" providerId="AD" clId="Web-{DF8B8B6F-B780-FEE7-4359-307185DFFDE8}" dt="2025-01-21T18:28:22.942" v="254"/>
        <pc:sldMkLst>
          <pc:docMk/>
          <pc:sldMk cId="1526651091" sldId="447"/>
        </pc:sldMkLst>
      </pc:sldChg>
      <pc:sldChg chg="del">
        <pc:chgData name="Kanar Arif" userId="S::kanar.arif@grundskola.goteborg.se::10831065-d052-4528-bac9-088923a324b5" providerId="AD" clId="Web-{DF8B8B6F-B780-FEE7-4359-307185DFFDE8}" dt="2025-01-21T18:28:02.098" v="247"/>
        <pc:sldMkLst>
          <pc:docMk/>
          <pc:sldMk cId="3341265253" sldId="450"/>
        </pc:sldMkLst>
      </pc:sldChg>
      <pc:sldChg chg="modSp ord">
        <pc:chgData name="Kanar Arif" userId="S::kanar.arif@grundskola.goteborg.se::10831065-d052-4528-bac9-088923a324b5" providerId="AD" clId="Web-{DF8B8B6F-B780-FEE7-4359-307185DFFDE8}" dt="2025-01-23T09:03:46.896" v="503" actId="20577"/>
        <pc:sldMkLst>
          <pc:docMk/>
          <pc:sldMk cId="1397668866" sldId="452"/>
        </pc:sldMkLst>
        <pc:spChg chg="mod">
          <ac:chgData name="Kanar Arif" userId="S::kanar.arif@grundskola.goteborg.se::10831065-d052-4528-bac9-088923a324b5" providerId="AD" clId="Web-{DF8B8B6F-B780-FEE7-4359-307185DFFDE8}" dt="2025-01-22T05:35:42.893" v="279" actId="20577"/>
          <ac:spMkLst>
            <pc:docMk/>
            <pc:sldMk cId="1397668866" sldId="452"/>
            <ac:spMk id="2" creationId="{2F1DA534-322A-C80C-62E0-669119494F96}"/>
          </ac:spMkLst>
        </pc:spChg>
        <pc:spChg chg="mod">
          <ac:chgData name="Kanar Arif" userId="S::kanar.arif@grundskola.goteborg.se::10831065-d052-4528-bac9-088923a324b5" providerId="AD" clId="Web-{DF8B8B6F-B780-FEE7-4359-307185DFFDE8}" dt="2025-01-23T09:03:46.896" v="503" actId="20577"/>
          <ac:spMkLst>
            <pc:docMk/>
            <pc:sldMk cId="1397668866" sldId="452"/>
            <ac:spMk id="3" creationId="{A0233CDB-CFEF-F6DC-016E-4FCB9588359E}"/>
          </ac:spMkLst>
        </pc:spChg>
      </pc:sldChg>
      <pc:sldChg chg="modSp new">
        <pc:chgData name="Kanar Arif" userId="S::kanar.arif@grundskola.goteborg.se::10831065-d052-4528-bac9-088923a324b5" providerId="AD" clId="Web-{DF8B8B6F-B780-FEE7-4359-307185DFFDE8}" dt="2025-01-22T13:05:27.557" v="371" actId="20577"/>
        <pc:sldMkLst>
          <pc:docMk/>
          <pc:sldMk cId="2001965411" sldId="453"/>
        </pc:sldMkLst>
        <pc:spChg chg="mod">
          <ac:chgData name="Kanar Arif" userId="S::kanar.arif@grundskola.goteborg.se::10831065-d052-4528-bac9-088923a324b5" providerId="AD" clId="Web-{DF8B8B6F-B780-FEE7-4359-307185DFFDE8}" dt="2025-01-22T13:05:27.557" v="371" actId="20577"/>
          <ac:spMkLst>
            <pc:docMk/>
            <pc:sldMk cId="2001965411" sldId="453"/>
            <ac:spMk id="2" creationId="{4EF928BE-B58F-D48D-E5EC-4F080BE4A57F}"/>
          </ac:spMkLst>
        </pc:spChg>
      </pc:sldChg>
    </pc:docChg>
  </pc:docChgLst>
  <pc:docChgLst>
    <pc:chgData name="Kanar Arif" userId="S::kanar.arif@grundskola.goteborg.se::10831065-d052-4528-bac9-088923a324b5" providerId="AD" clId="Web-{38974221-B971-023C-D567-DD23878A1D40}"/>
    <pc:docChg chg="modSld sldOrd">
      <pc:chgData name="Kanar Arif" userId="S::kanar.arif@grundskola.goteborg.se::10831065-d052-4528-bac9-088923a324b5" providerId="AD" clId="Web-{38974221-B971-023C-D567-DD23878A1D40}" dt="2025-01-21T13:35:23.075" v="1766"/>
      <pc:docMkLst>
        <pc:docMk/>
      </pc:docMkLst>
      <pc:sldChg chg="ord">
        <pc:chgData name="Kanar Arif" userId="S::kanar.arif@grundskola.goteborg.se::10831065-d052-4528-bac9-088923a324b5" providerId="AD" clId="Web-{38974221-B971-023C-D567-DD23878A1D40}" dt="2025-01-19T14:55:05.451" v="980"/>
        <pc:sldMkLst>
          <pc:docMk/>
          <pc:sldMk cId="1233462972" sldId="354"/>
        </pc:sldMkLst>
      </pc:sldChg>
      <pc:sldChg chg="modSp">
        <pc:chgData name="Kanar Arif" userId="S::kanar.arif@grundskola.goteborg.se::10831065-d052-4528-bac9-088923a324b5" providerId="AD" clId="Web-{38974221-B971-023C-D567-DD23878A1D40}" dt="2025-01-19T14:54:37.623" v="978" actId="20577"/>
        <pc:sldMkLst>
          <pc:docMk/>
          <pc:sldMk cId="3561946167" sldId="381"/>
        </pc:sldMkLst>
        <pc:spChg chg="mod">
          <ac:chgData name="Kanar Arif" userId="S::kanar.arif@grundskola.goteborg.se::10831065-d052-4528-bac9-088923a324b5" providerId="AD" clId="Web-{38974221-B971-023C-D567-DD23878A1D40}" dt="2025-01-19T14:54:37.623" v="978" actId="20577"/>
          <ac:spMkLst>
            <pc:docMk/>
            <pc:sldMk cId="3561946167" sldId="381"/>
            <ac:spMk id="4" creationId="{ECE06597-98BC-4AF9-9FF7-8C1F5A3C7FD6}"/>
          </ac:spMkLst>
        </pc:spChg>
      </pc:sldChg>
      <pc:sldChg chg="modSp ord modNotes">
        <pc:chgData name="Kanar Arif" userId="S::kanar.arif@grundskola.goteborg.se::10831065-d052-4528-bac9-088923a324b5" providerId="AD" clId="Web-{38974221-B971-023C-D567-DD23878A1D40}" dt="2025-01-21T13:35:23.075" v="1766"/>
        <pc:sldMkLst>
          <pc:docMk/>
          <pc:sldMk cId="2554762174" sldId="397"/>
        </pc:sldMkLst>
        <pc:spChg chg="mod">
          <ac:chgData name="Kanar Arif" userId="S::kanar.arif@grundskola.goteborg.se::10831065-d052-4528-bac9-088923a324b5" providerId="AD" clId="Web-{38974221-B971-023C-D567-DD23878A1D40}" dt="2025-01-19T10:58:19.307" v="180" actId="20577"/>
          <ac:spMkLst>
            <pc:docMk/>
            <pc:sldMk cId="2554762174" sldId="397"/>
            <ac:spMk id="5" creationId="{C7E7FC75-A20E-424A-AA37-450C4B5F8526}"/>
          </ac:spMkLst>
        </pc:spChg>
        <pc:spChg chg="mod">
          <ac:chgData name="Kanar Arif" userId="S::kanar.arif@grundskola.goteborg.se::10831065-d052-4528-bac9-088923a324b5" providerId="AD" clId="Web-{38974221-B971-023C-D567-DD23878A1D40}" dt="2025-01-21T12:54:40.271" v="1586" actId="20577"/>
          <ac:spMkLst>
            <pc:docMk/>
            <pc:sldMk cId="2554762174" sldId="397"/>
            <ac:spMk id="7" creationId="{00382BCE-E218-49FF-9C35-8AF8EFF762DD}"/>
          </ac:spMkLst>
        </pc:spChg>
      </pc:sldChg>
      <pc:sldChg chg="modSp modNotes">
        <pc:chgData name="Kanar Arif" userId="S::kanar.arif@grundskola.goteborg.se::10831065-d052-4528-bac9-088923a324b5" providerId="AD" clId="Web-{38974221-B971-023C-D567-DD23878A1D40}" dt="2025-01-20T09:41:14.428" v="1171" actId="20577"/>
        <pc:sldMkLst>
          <pc:docMk/>
          <pc:sldMk cId="1196496778" sldId="423"/>
        </pc:sldMkLst>
        <pc:spChg chg="mod">
          <ac:chgData name="Kanar Arif" userId="S::kanar.arif@grundskola.goteborg.se::10831065-d052-4528-bac9-088923a324b5" providerId="AD" clId="Web-{38974221-B971-023C-D567-DD23878A1D40}" dt="2025-01-20T09:41:14.428" v="1171" actId="20577"/>
          <ac:spMkLst>
            <pc:docMk/>
            <pc:sldMk cId="1196496778" sldId="423"/>
            <ac:spMk id="3" creationId="{3043ECE0-AC48-4A7E-9483-DD4AEB8F7B3B}"/>
          </ac:spMkLst>
        </pc:spChg>
      </pc:sldChg>
      <pc:sldChg chg="modSp ord">
        <pc:chgData name="Kanar Arif" userId="S::kanar.arif@grundskola.goteborg.se::10831065-d052-4528-bac9-088923a324b5" providerId="AD" clId="Web-{38974221-B971-023C-D567-DD23878A1D40}" dt="2025-01-20T09:56:20.383" v="1199" actId="20577"/>
        <pc:sldMkLst>
          <pc:docMk/>
          <pc:sldMk cId="873712893" sldId="424"/>
        </pc:sldMkLst>
        <pc:spChg chg="mod">
          <ac:chgData name="Kanar Arif" userId="S::kanar.arif@grundskola.goteborg.se::10831065-d052-4528-bac9-088923a324b5" providerId="AD" clId="Web-{38974221-B971-023C-D567-DD23878A1D40}" dt="2025-01-20T09:56:20.383" v="1199" actId="20577"/>
          <ac:spMkLst>
            <pc:docMk/>
            <pc:sldMk cId="873712893" sldId="424"/>
            <ac:spMk id="2" creationId="{7DE8EBD0-A528-4A1A-A214-663C5E22C726}"/>
          </ac:spMkLst>
        </pc:spChg>
      </pc:sldChg>
      <pc:sldChg chg="modSp">
        <pc:chgData name="Kanar Arif" userId="S::kanar.arif@grundskola.goteborg.se::10831065-d052-4528-bac9-088923a324b5" providerId="AD" clId="Web-{38974221-B971-023C-D567-DD23878A1D40}" dt="2025-01-21T12:55:06.036" v="1606" actId="20577"/>
        <pc:sldMkLst>
          <pc:docMk/>
          <pc:sldMk cId="2570657586" sldId="425"/>
        </pc:sldMkLst>
        <pc:spChg chg="mod">
          <ac:chgData name="Kanar Arif" userId="S::kanar.arif@grundskola.goteborg.se::10831065-d052-4528-bac9-088923a324b5" providerId="AD" clId="Web-{38974221-B971-023C-D567-DD23878A1D40}" dt="2025-01-21T12:55:06.036" v="1606" actId="20577"/>
          <ac:spMkLst>
            <pc:docMk/>
            <pc:sldMk cId="2570657586" sldId="425"/>
            <ac:spMk id="3" creationId="{F4C07ED7-C8FF-4300-BAF9-3E8D62B37CA0}"/>
          </ac:spMkLst>
        </pc:spChg>
      </pc:sldChg>
      <pc:sldChg chg="modSp">
        <pc:chgData name="Kanar Arif" userId="S::kanar.arif@grundskola.goteborg.se::10831065-d052-4528-bac9-088923a324b5" providerId="AD" clId="Web-{38974221-B971-023C-D567-DD23878A1D40}" dt="2025-01-21T13:21:18.189" v="1620" actId="14100"/>
        <pc:sldMkLst>
          <pc:docMk/>
          <pc:sldMk cId="2290362165" sldId="428"/>
        </pc:sldMkLst>
        <pc:spChg chg="mod">
          <ac:chgData name="Kanar Arif" userId="S::kanar.arif@grundskola.goteborg.se::10831065-d052-4528-bac9-088923a324b5" providerId="AD" clId="Web-{38974221-B971-023C-D567-DD23878A1D40}" dt="2025-01-21T13:21:18.189" v="1620" actId="14100"/>
          <ac:spMkLst>
            <pc:docMk/>
            <pc:sldMk cId="2290362165" sldId="428"/>
            <ac:spMk id="2" creationId="{5FDAF0A3-451C-401E-BFC4-9ADCDD4D1A69}"/>
          </ac:spMkLst>
        </pc:spChg>
        <pc:spChg chg="mod">
          <ac:chgData name="Kanar Arif" userId="S::kanar.arif@grundskola.goteborg.se::10831065-d052-4528-bac9-088923a324b5" providerId="AD" clId="Web-{38974221-B971-023C-D567-DD23878A1D40}" dt="2025-01-20T09:47:56.851" v="1175" actId="20577"/>
          <ac:spMkLst>
            <pc:docMk/>
            <pc:sldMk cId="2290362165" sldId="428"/>
            <ac:spMk id="3" creationId="{830C6982-2D6C-44C5-8C52-474ECB95483F}"/>
          </ac:spMkLst>
        </pc:spChg>
      </pc:sldChg>
      <pc:sldChg chg="modSp">
        <pc:chgData name="Kanar Arif" userId="S::kanar.arif@grundskola.goteborg.se::10831065-d052-4528-bac9-088923a324b5" providerId="AD" clId="Web-{38974221-B971-023C-D567-DD23878A1D40}" dt="2025-01-21T13:19:12.611" v="1618" actId="20577"/>
        <pc:sldMkLst>
          <pc:docMk/>
          <pc:sldMk cId="3488036915" sldId="429"/>
        </pc:sldMkLst>
        <pc:spChg chg="mod">
          <ac:chgData name="Kanar Arif" userId="S::kanar.arif@grundskola.goteborg.se::10831065-d052-4528-bac9-088923a324b5" providerId="AD" clId="Web-{38974221-B971-023C-D567-DD23878A1D40}" dt="2025-01-19T10:58:25.667" v="181" actId="20577"/>
          <ac:spMkLst>
            <pc:docMk/>
            <pc:sldMk cId="3488036915" sldId="429"/>
            <ac:spMk id="2" creationId="{60272170-E402-41DC-B1CA-7274AD89D4AF}"/>
          </ac:spMkLst>
        </pc:spChg>
        <pc:spChg chg="mod">
          <ac:chgData name="Kanar Arif" userId="S::kanar.arif@grundskola.goteborg.se::10831065-d052-4528-bac9-088923a324b5" providerId="AD" clId="Web-{38974221-B971-023C-D567-DD23878A1D40}" dt="2025-01-21T13:19:12.611" v="1618" actId="20577"/>
          <ac:spMkLst>
            <pc:docMk/>
            <pc:sldMk cId="3488036915" sldId="429"/>
            <ac:spMk id="3" creationId="{7D8D196E-9828-4E94-90FC-A6B88EA08E21}"/>
          </ac:spMkLst>
        </pc:spChg>
      </pc:sldChg>
      <pc:sldChg chg="modSp">
        <pc:chgData name="Kanar Arif" userId="S::kanar.arif@grundskola.goteborg.se::10831065-d052-4528-bac9-088923a324b5" providerId="AD" clId="Web-{38974221-B971-023C-D567-DD23878A1D40}" dt="2025-01-21T13:24:21.438" v="1622" actId="20577"/>
        <pc:sldMkLst>
          <pc:docMk/>
          <pc:sldMk cId="2401969956" sldId="435"/>
        </pc:sldMkLst>
        <pc:spChg chg="mod">
          <ac:chgData name="Kanar Arif" userId="S::kanar.arif@grundskola.goteborg.se::10831065-d052-4528-bac9-088923a324b5" providerId="AD" clId="Web-{38974221-B971-023C-D567-DD23878A1D40}" dt="2025-01-21T13:24:21.438" v="1622" actId="20577"/>
          <ac:spMkLst>
            <pc:docMk/>
            <pc:sldMk cId="2401969956" sldId="435"/>
            <ac:spMk id="3" creationId="{AE976226-F324-4703-9505-F91AEFB5D512}"/>
          </ac:spMkLst>
        </pc:spChg>
      </pc:sldChg>
      <pc:sldChg chg="modSp">
        <pc:chgData name="Kanar Arif" userId="S::kanar.arif@grundskola.goteborg.se::10831065-d052-4528-bac9-088923a324b5" providerId="AD" clId="Web-{38974221-B971-023C-D567-DD23878A1D40}" dt="2025-01-20T08:12:19.653" v="1162" actId="20577"/>
        <pc:sldMkLst>
          <pc:docMk/>
          <pc:sldMk cId="2101913060" sldId="449"/>
        </pc:sldMkLst>
        <pc:spChg chg="mod">
          <ac:chgData name="Kanar Arif" userId="S::kanar.arif@grundskola.goteborg.se::10831065-d052-4528-bac9-088923a324b5" providerId="AD" clId="Web-{38974221-B971-023C-D567-DD23878A1D40}" dt="2025-01-20T08:12:19.653" v="1162" actId="20577"/>
          <ac:spMkLst>
            <pc:docMk/>
            <pc:sldMk cId="2101913060" sldId="449"/>
            <ac:spMk id="2" creationId="{5F2FEC6A-0B87-43D9-9BC9-405DA80E8D76}"/>
          </ac:spMkLst>
        </pc:spChg>
        <pc:spChg chg="mod">
          <ac:chgData name="Kanar Arif" userId="S::kanar.arif@grundskola.goteborg.se::10831065-d052-4528-bac9-088923a324b5" providerId="AD" clId="Web-{38974221-B971-023C-D567-DD23878A1D40}" dt="2025-01-19T11:21:01.512" v="756" actId="20577"/>
          <ac:spMkLst>
            <pc:docMk/>
            <pc:sldMk cId="2101913060" sldId="449"/>
            <ac:spMk id="3" creationId="{D74E4DF2-1FFF-4621-AF98-0228417E7B86}"/>
          </ac:spMkLst>
        </pc:spChg>
      </pc:sldChg>
      <pc:sldChg chg="modSp">
        <pc:chgData name="Kanar Arif" userId="S::kanar.arif@grundskola.goteborg.se::10831065-d052-4528-bac9-088923a324b5" providerId="AD" clId="Web-{38974221-B971-023C-D567-DD23878A1D40}" dt="2025-01-20T10:18:58.182" v="1385" actId="20577"/>
        <pc:sldMkLst>
          <pc:docMk/>
          <pc:sldMk cId="1397668866" sldId="452"/>
        </pc:sldMkLst>
        <pc:spChg chg="mod">
          <ac:chgData name="Kanar Arif" userId="S::kanar.arif@grundskola.goteborg.se::10831065-d052-4528-bac9-088923a324b5" providerId="AD" clId="Web-{38974221-B971-023C-D567-DD23878A1D40}" dt="2025-01-20T10:18:58.182" v="1385" actId="20577"/>
          <ac:spMkLst>
            <pc:docMk/>
            <pc:sldMk cId="1397668866" sldId="452"/>
            <ac:spMk id="3" creationId="{A0233CDB-CFEF-F6DC-016E-4FCB9588359E}"/>
          </ac:spMkLst>
        </pc:spChg>
      </pc:sldChg>
    </pc:docChg>
  </pc:docChgLst>
  <pc:docChgLst>
    <pc:chgData name="Ewa Jablonska" userId="S::ewa.jablonska@grundskola.goteborg.se::df662f20-c441-4044-81a1-d8706792d7ec" providerId="AD" clId="Web-{A0BD5662-703C-06C9-8084-BD02AFE1F49B}"/>
    <pc:docChg chg="modSld sldOrd">
      <pc:chgData name="Ewa Jablonska" userId="S::ewa.jablonska@grundskola.goteborg.se::df662f20-c441-4044-81a1-d8706792d7ec" providerId="AD" clId="Web-{A0BD5662-703C-06C9-8084-BD02AFE1F49B}" dt="2025-01-15T09:39:20.304" v="190" actId="20577"/>
      <pc:docMkLst>
        <pc:docMk/>
      </pc:docMkLst>
      <pc:sldChg chg="modSp">
        <pc:chgData name="Ewa Jablonska" userId="S::ewa.jablonska@grundskola.goteborg.se::df662f20-c441-4044-81a1-d8706792d7ec" providerId="AD" clId="Web-{A0BD5662-703C-06C9-8084-BD02AFE1F49B}" dt="2025-01-15T09:09:55.499" v="70" actId="20577"/>
        <pc:sldMkLst>
          <pc:docMk/>
          <pc:sldMk cId="3514453433" sldId="313"/>
        </pc:sldMkLst>
      </pc:sldChg>
      <pc:sldChg chg="addSp delSp modSp ord">
        <pc:chgData name="Ewa Jablonska" userId="S::ewa.jablonska@grundskola.goteborg.se::df662f20-c441-4044-81a1-d8706792d7ec" providerId="AD" clId="Web-{A0BD5662-703C-06C9-8084-BD02AFE1F49B}" dt="2025-01-15T09:38:31.711" v="180" actId="14100"/>
        <pc:sldMkLst>
          <pc:docMk/>
          <pc:sldMk cId="3128754271" sldId="357"/>
        </pc:sldMkLst>
      </pc:sldChg>
      <pc:sldChg chg="modSp">
        <pc:chgData name="Ewa Jablonska" userId="S::ewa.jablonska@grundskola.goteborg.se::df662f20-c441-4044-81a1-d8706792d7ec" providerId="AD" clId="Web-{A0BD5662-703C-06C9-8084-BD02AFE1F49B}" dt="2025-01-15T09:39:20.304" v="190" actId="20577"/>
        <pc:sldMkLst>
          <pc:docMk/>
          <pc:sldMk cId="3561946167" sldId="381"/>
        </pc:sldMkLst>
        <pc:spChg chg="mod">
          <ac:chgData name="Ewa Jablonska" userId="S::ewa.jablonska@grundskola.goteborg.se::df662f20-c441-4044-81a1-d8706792d7ec" providerId="AD" clId="Web-{A0BD5662-703C-06C9-8084-BD02AFE1F49B}" dt="2025-01-15T09:39:20.304" v="190" actId="20577"/>
          <ac:spMkLst>
            <pc:docMk/>
            <pc:sldMk cId="3561946167" sldId="381"/>
            <ac:spMk id="4" creationId="{ECE06597-98BC-4AF9-9FF7-8C1F5A3C7FD6}"/>
          </ac:spMkLst>
        </pc:spChg>
      </pc:sldChg>
      <pc:sldChg chg="addSp delSp modSp">
        <pc:chgData name="Ewa Jablonska" userId="S::ewa.jablonska@grundskola.goteborg.se::df662f20-c441-4044-81a1-d8706792d7ec" providerId="AD" clId="Web-{A0BD5662-703C-06C9-8084-BD02AFE1F49B}" dt="2025-01-15T09:28:41.891" v="120" actId="20577"/>
        <pc:sldMkLst>
          <pc:docMk/>
          <pc:sldMk cId="128882395" sldId="422"/>
        </pc:sldMkLst>
      </pc:sldChg>
    </pc:docChg>
  </pc:docChgLst>
  <pc:docChgLst>
    <pc:chgData name="Kanar Arif" userId="10831065-d052-4528-bac9-088923a324b5" providerId="ADAL" clId="{04C111E3-A848-4B61-9FD2-AACFC12165EC}"/>
    <pc:docChg chg="undo custSel addSld delSld modSld sldOrd">
      <pc:chgData name="Kanar Arif" userId="10831065-d052-4528-bac9-088923a324b5" providerId="ADAL" clId="{04C111E3-A848-4B61-9FD2-AACFC12165EC}" dt="2025-01-13T13:59:52.096" v="7183" actId="20577"/>
      <pc:docMkLst>
        <pc:docMk/>
      </pc:docMkLst>
      <pc:sldChg chg="modSp mod ord">
        <pc:chgData name="Kanar Arif" userId="10831065-d052-4528-bac9-088923a324b5" providerId="ADAL" clId="{04C111E3-A848-4B61-9FD2-AACFC12165EC}" dt="2024-12-13T08:00:26.448" v="675" actId="14100"/>
        <pc:sldMkLst>
          <pc:docMk/>
          <pc:sldMk cId="1834181830" sldId="308"/>
        </pc:sldMkLst>
        <pc:spChg chg="mod">
          <ac:chgData name="Kanar Arif" userId="10831065-d052-4528-bac9-088923a324b5" providerId="ADAL" clId="{04C111E3-A848-4B61-9FD2-AACFC12165EC}" dt="2024-12-13T08:00:26.448" v="675" actId="14100"/>
          <ac:spMkLst>
            <pc:docMk/>
            <pc:sldMk cId="1834181830" sldId="308"/>
            <ac:spMk id="4" creationId="{756B2848-CAF7-BA46-86A4-95EDE5AEF18A}"/>
          </ac:spMkLst>
        </pc:spChg>
      </pc:sldChg>
      <pc:sldChg chg="addSp delSp modSp mod ord modNotesTx">
        <pc:chgData name="Kanar Arif" userId="10831065-d052-4528-bac9-088923a324b5" providerId="ADAL" clId="{04C111E3-A848-4B61-9FD2-AACFC12165EC}" dt="2024-12-13T09:55:17.549" v="4111" actId="20577"/>
        <pc:sldMkLst>
          <pc:docMk/>
          <pc:sldMk cId="3514453433" sldId="313"/>
        </pc:sldMkLst>
      </pc:sldChg>
      <pc:sldChg chg="addSp delSp modSp mod ord modNotesTx">
        <pc:chgData name="Kanar Arif" userId="10831065-d052-4528-bac9-088923a324b5" providerId="ADAL" clId="{04C111E3-A848-4B61-9FD2-AACFC12165EC}" dt="2025-01-13T13:59:52.096" v="7183" actId="20577"/>
        <pc:sldMkLst>
          <pc:docMk/>
          <pc:sldMk cId="3561946167" sldId="381"/>
        </pc:sldMkLst>
        <pc:spChg chg="mod">
          <ac:chgData name="Kanar Arif" userId="10831065-d052-4528-bac9-088923a324b5" providerId="ADAL" clId="{04C111E3-A848-4B61-9FD2-AACFC12165EC}" dt="2025-01-13T13:59:52.096" v="7183" actId="20577"/>
          <ac:spMkLst>
            <pc:docMk/>
            <pc:sldMk cId="3561946167" sldId="381"/>
            <ac:spMk id="2" creationId="{8BF89858-99DD-4E06-890D-47DBA618B95C}"/>
          </ac:spMkLst>
        </pc:spChg>
        <pc:spChg chg="mod">
          <ac:chgData name="Kanar Arif" userId="10831065-d052-4528-bac9-088923a324b5" providerId="ADAL" clId="{04C111E3-A848-4B61-9FD2-AACFC12165EC}" dt="2024-12-13T10:07:43.745" v="4472" actId="5793"/>
          <ac:spMkLst>
            <pc:docMk/>
            <pc:sldMk cId="3561946167" sldId="381"/>
            <ac:spMk id="4" creationId="{ECE06597-98BC-4AF9-9FF7-8C1F5A3C7FD6}"/>
          </ac:spMkLst>
        </pc:spChg>
      </pc:sldChg>
      <pc:sldChg chg="modSp mod modNotesTx">
        <pc:chgData name="Kanar Arif" userId="10831065-d052-4528-bac9-088923a324b5" providerId="ADAL" clId="{04C111E3-A848-4B61-9FD2-AACFC12165EC}" dt="2025-01-13T13:44:54.217" v="6996"/>
        <pc:sldMkLst>
          <pc:docMk/>
          <pc:sldMk cId="1586463380" sldId="393"/>
        </pc:sldMkLst>
        <pc:spChg chg="mod">
          <ac:chgData name="Kanar Arif" userId="10831065-d052-4528-bac9-088923a324b5" providerId="ADAL" clId="{04C111E3-A848-4B61-9FD2-AACFC12165EC}" dt="2024-12-13T09:57:08.905" v="4205" actId="20577"/>
          <ac:spMkLst>
            <pc:docMk/>
            <pc:sldMk cId="1586463380" sldId="393"/>
            <ac:spMk id="2" creationId="{7181EF87-281A-47FF-8B39-5826AC6F8408}"/>
          </ac:spMkLst>
        </pc:spChg>
        <pc:spChg chg="mod">
          <ac:chgData name="Kanar Arif" userId="10831065-d052-4528-bac9-088923a324b5" providerId="ADAL" clId="{04C111E3-A848-4B61-9FD2-AACFC12165EC}" dt="2025-01-13T13:44:42.721" v="6994" actId="20577"/>
          <ac:spMkLst>
            <pc:docMk/>
            <pc:sldMk cId="1586463380" sldId="393"/>
            <ac:spMk id="4" creationId="{EEFE77B7-56FD-4ADB-B155-82FDBEBBD03B}"/>
          </ac:spMkLst>
        </pc:spChg>
      </pc:sldChg>
      <pc:sldChg chg="modSp mod modNotesTx">
        <pc:chgData name="Kanar Arif" userId="10831065-d052-4528-bac9-088923a324b5" providerId="ADAL" clId="{04C111E3-A848-4B61-9FD2-AACFC12165EC}" dt="2025-01-13T13:39:15.577" v="6985" actId="113"/>
        <pc:sldMkLst>
          <pc:docMk/>
          <pc:sldMk cId="2495804461" sldId="421"/>
        </pc:sldMkLst>
        <pc:spChg chg="mod">
          <ac:chgData name="Kanar Arif" userId="10831065-d052-4528-bac9-088923a324b5" providerId="ADAL" clId="{04C111E3-A848-4B61-9FD2-AACFC12165EC}" dt="2025-01-13T13:39:15.577" v="6985" actId="113"/>
          <ac:spMkLst>
            <pc:docMk/>
            <pc:sldMk cId="2495804461" sldId="421"/>
            <ac:spMk id="3" creationId="{57C227E5-AED7-43A0-8200-2D612F5A1ED6}"/>
          </ac:spMkLst>
        </pc:spChg>
      </pc:sldChg>
      <pc:sldChg chg="modSp mod ord">
        <pc:chgData name="Kanar Arif" userId="10831065-d052-4528-bac9-088923a324b5" providerId="ADAL" clId="{04C111E3-A848-4B61-9FD2-AACFC12165EC}" dt="2024-12-13T08:15:46.749" v="1459" actId="20577"/>
        <pc:sldMkLst>
          <pc:docMk/>
          <pc:sldMk cId="128882395" sldId="422"/>
        </pc:sldMkLst>
      </pc:sldChg>
      <pc:sldChg chg="modSp mod ord modNotesTx">
        <pc:chgData name="Kanar Arif" userId="10831065-d052-4528-bac9-088923a324b5" providerId="ADAL" clId="{04C111E3-A848-4B61-9FD2-AACFC12165EC}" dt="2025-01-13T13:41:17.408" v="6988" actId="27636"/>
        <pc:sldMkLst>
          <pc:docMk/>
          <pc:sldMk cId="1196496778" sldId="423"/>
        </pc:sldMkLst>
        <pc:spChg chg="mod">
          <ac:chgData name="Kanar Arif" userId="10831065-d052-4528-bac9-088923a324b5" providerId="ADAL" clId="{04C111E3-A848-4B61-9FD2-AACFC12165EC}" dt="2024-12-13T11:20:01.252" v="5847" actId="20577"/>
          <ac:spMkLst>
            <pc:docMk/>
            <pc:sldMk cId="1196496778" sldId="423"/>
            <ac:spMk id="2" creationId="{0E668E58-F176-4C43-AE55-C51CD94D3366}"/>
          </ac:spMkLst>
        </pc:spChg>
        <pc:spChg chg="mod">
          <ac:chgData name="Kanar Arif" userId="10831065-d052-4528-bac9-088923a324b5" providerId="ADAL" clId="{04C111E3-A848-4B61-9FD2-AACFC12165EC}" dt="2025-01-13T13:41:17.408" v="6988" actId="27636"/>
          <ac:spMkLst>
            <pc:docMk/>
            <pc:sldMk cId="1196496778" sldId="423"/>
            <ac:spMk id="3" creationId="{3043ECE0-AC48-4A7E-9483-DD4AEB8F7B3B}"/>
          </ac:spMkLst>
        </pc:spChg>
      </pc:sldChg>
      <pc:sldChg chg="modSp mod ord">
        <pc:chgData name="Kanar Arif" userId="10831065-d052-4528-bac9-088923a324b5" providerId="ADAL" clId="{04C111E3-A848-4B61-9FD2-AACFC12165EC}" dt="2025-01-13T13:19:41.278" v="6561" actId="20577"/>
        <pc:sldMkLst>
          <pc:docMk/>
          <pc:sldMk cId="2570657586" sldId="425"/>
        </pc:sldMkLst>
        <pc:spChg chg="mod">
          <ac:chgData name="Kanar Arif" userId="10831065-d052-4528-bac9-088923a324b5" providerId="ADAL" clId="{04C111E3-A848-4B61-9FD2-AACFC12165EC}" dt="2025-01-13T13:15:21.642" v="6420" actId="20577"/>
          <ac:spMkLst>
            <pc:docMk/>
            <pc:sldMk cId="2570657586" sldId="425"/>
            <ac:spMk id="2" creationId="{F2D6CDC8-0BAA-4E0D-889D-B9C4D4659AE1}"/>
          </ac:spMkLst>
        </pc:spChg>
        <pc:spChg chg="mod">
          <ac:chgData name="Kanar Arif" userId="10831065-d052-4528-bac9-088923a324b5" providerId="ADAL" clId="{04C111E3-A848-4B61-9FD2-AACFC12165EC}" dt="2025-01-13T13:19:41.278" v="6561" actId="20577"/>
          <ac:spMkLst>
            <pc:docMk/>
            <pc:sldMk cId="2570657586" sldId="425"/>
            <ac:spMk id="3" creationId="{F4C07ED7-C8FF-4300-BAF9-3E8D62B37CA0}"/>
          </ac:spMkLst>
        </pc:spChg>
      </pc:sldChg>
      <pc:sldChg chg="addSp delSp modSp mod ord modNotesTx">
        <pc:chgData name="Kanar Arif" userId="10831065-d052-4528-bac9-088923a324b5" providerId="ADAL" clId="{04C111E3-A848-4B61-9FD2-AACFC12165EC}" dt="2025-01-13T13:57:38.401" v="7155" actId="207"/>
        <pc:sldMkLst>
          <pc:docMk/>
          <pc:sldMk cId="2290362165" sldId="428"/>
        </pc:sldMkLst>
        <pc:spChg chg="mod">
          <ac:chgData name="Kanar Arif" userId="10831065-d052-4528-bac9-088923a324b5" providerId="ADAL" clId="{04C111E3-A848-4B61-9FD2-AACFC12165EC}" dt="2024-12-13T08:00:00.050" v="641" actId="20577"/>
          <ac:spMkLst>
            <pc:docMk/>
            <pc:sldMk cId="2290362165" sldId="428"/>
            <ac:spMk id="2" creationId="{5FDAF0A3-451C-401E-BFC4-9ADCDD4D1A69}"/>
          </ac:spMkLst>
        </pc:spChg>
        <pc:spChg chg="mod">
          <ac:chgData name="Kanar Arif" userId="10831065-d052-4528-bac9-088923a324b5" providerId="ADAL" clId="{04C111E3-A848-4B61-9FD2-AACFC12165EC}" dt="2025-01-13T13:57:38.401" v="7155" actId="207"/>
          <ac:spMkLst>
            <pc:docMk/>
            <pc:sldMk cId="2290362165" sldId="428"/>
            <ac:spMk id="3" creationId="{830C6982-2D6C-44C5-8C52-474ECB95483F}"/>
          </ac:spMkLst>
        </pc:spChg>
      </pc:sldChg>
      <pc:sldChg chg="modSp mod ord modNotesTx">
        <pc:chgData name="Kanar Arif" userId="10831065-d052-4528-bac9-088923a324b5" providerId="ADAL" clId="{04C111E3-A848-4B61-9FD2-AACFC12165EC}" dt="2025-01-13T13:24:11.760" v="6610" actId="20577"/>
        <pc:sldMkLst>
          <pc:docMk/>
          <pc:sldMk cId="3488036915" sldId="429"/>
        </pc:sldMkLst>
        <pc:spChg chg="mod">
          <ac:chgData name="Kanar Arif" userId="10831065-d052-4528-bac9-088923a324b5" providerId="ADAL" clId="{04C111E3-A848-4B61-9FD2-AACFC12165EC}" dt="2025-01-13T13:20:56.270" v="6578" actId="20577"/>
          <ac:spMkLst>
            <pc:docMk/>
            <pc:sldMk cId="3488036915" sldId="429"/>
            <ac:spMk id="2" creationId="{60272170-E402-41DC-B1CA-7274AD89D4AF}"/>
          </ac:spMkLst>
        </pc:spChg>
        <pc:spChg chg="mod">
          <ac:chgData name="Kanar Arif" userId="10831065-d052-4528-bac9-088923a324b5" providerId="ADAL" clId="{04C111E3-A848-4B61-9FD2-AACFC12165EC}" dt="2025-01-13T13:21:22.092" v="6580" actId="20577"/>
          <ac:spMkLst>
            <pc:docMk/>
            <pc:sldMk cId="3488036915" sldId="429"/>
            <ac:spMk id="3" creationId="{7D8D196E-9828-4E94-90FC-A6B88EA08E21}"/>
          </ac:spMkLst>
        </pc:spChg>
      </pc:sldChg>
      <pc:sldChg chg="modSp mod">
        <pc:chgData name="Kanar Arif" userId="10831065-d052-4528-bac9-088923a324b5" providerId="ADAL" clId="{04C111E3-A848-4B61-9FD2-AACFC12165EC}" dt="2025-01-13T13:59:13.956" v="7179" actId="20577"/>
        <pc:sldMkLst>
          <pc:docMk/>
          <pc:sldMk cId="2401969956" sldId="435"/>
        </pc:sldMkLst>
        <pc:spChg chg="mod">
          <ac:chgData name="Kanar Arif" userId="10831065-d052-4528-bac9-088923a324b5" providerId="ADAL" clId="{04C111E3-A848-4B61-9FD2-AACFC12165EC}" dt="2024-12-13T07:45:55.549" v="127" actId="20577"/>
          <ac:spMkLst>
            <pc:docMk/>
            <pc:sldMk cId="2401969956" sldId="435"/>
            <ac:spMk id="2" creationId="{4AFF07FB-B44C-4D2A-8651-8C70D45E1796}"/>
          </ac:spMkLst>
        </pc:spChg>
        <pc:spChg chg="mod">
          <ac:chgData name="Kanar Arif" userId="10831065-d052-4528-bac9-088923a324b5" providerId="ADAL" clId="{04C111E3-A848-4B61-9FD2-AACFC12165EC}" dt="2025-01-13T13:59:13.956" v="7179" actId="20577"/>
          <ac:spMkLst>
            <pc:docMk/>
            <pc:sldMk cId="2401969956" sldId="435"/>
            <ac:spMk id="3" creationId="{AE976226-F324-4703-9505-F91AEFB5D512}"/>
          </ac:spMkLst>
        </pc:spChg>
      </pc:sldChg>
      <pc:sldChg chg="del">
        <pc:chgData name="Kanar Arif" userId="10831065-d052-4528-bac9-088923a324b5" providerId="ADAL" clId="{04C111E3-A848-4B61-9FD2-AACFC12165EC}" dt="2024-12-13T07:43:55.302" v="111" actId="2696"/>
        <pc:sldMkLst>
          <pc:docMk/>
          <pc:sldMk cId="865521324" sldId="439"/>
        </pc:sldMkLst>
      </pc:sldChg>
      <pc:sldChg chg="addSp delSp modSp mod ord modClrScheme chgLayout modNotesTx">
        <pc:chgData name="Kanar Arif" userId="10831065-d052-4528-bac9-088923a324b5" providerId="ADAL" clId="{04C111E3-A848-4B61-9FD2-AACFC12165EC}" dt="2024-12-13T09:40:51.173" v="3430" actId="20577"/>
        <pc:sldMkLst>
          <pc:docMk/>
          <pc:sldMk cId="3483638531" sldId="443"/>
        </pc:sldMkLst>
      </pc:sldChg>
      <pc:sldChg chg="modSp mod ord">
        <pc:chgData name="Kanar Arif" userId="10831065-d052-4528-bac9-088923a324b5" providerId="ADAL" clId="{04C111E3-A848-4B61-9FD2-AACFC12165EC}" dt="2024-12-13T08:42:13.381" v="2125" actId="27636"/>
        <pc:sldMkLst>
          <pc:docMk/>
          <pc:sldMk cId="2164064503" sldId="444"/>
        </pc:sldMkLst>
      </pc:sldChg>
      <pc:sldChg chg="modSp mod ord">
        <pc:chgData name="Kanar Arif" userId="10831065-d052-4528-bac9-088923a324b5" providerId="ADAL" clId="{04C111E3-A848-4B61-9FD2-AACFC12165EC}" dt="2024-12-13T08:15:19.360" v="1411"/>
        <pc:sldMkLst>
          <pc:docMk/>
          <pc:sldMk cId="77125041" sldId="448"/>
        </pc:sldMkLst>
      </pc:sldChg>
      <pc:sldChg chg="addSp delSp modSp mod ord modAnim">
        <pc:chgData name="Kanar Arif" userId="10831065-d052-4528-bac9-088923a324b5" providerId="ADAL" clId="{04C111E3-A848-4B61-9FD2-AACFC12165EC}" dt="2025-01-13T13:38:09.014" v="6984" actId="207"/>
        <pc:sldMkLst>
          <pc:docMk/>
          <pc:sldMk cId="2101913060" sldId="449"/>
        </pc:sldMkLst>
        <pc:spChg chg="mod">
          <ac:chgData name="Kanar Arif" userId="10831065-d052-4528-bac9-088923a324b5" providerId="ADAL" clId="{04C111E3-A848-4B61-9FD2-AACFC12165EC}" dt="2024-12-13T09:55:43.320" v="4123" actId="20577"/>
          <ac:spMkLst>
            <pc:docMk/>
            <pc:sldMk cId="2101913060" sldId="449"/>
            <ac:spMk id="2" creationId="{5F2FEC6A-0B87-43D9-9BC9-405DA80E8D76}"/>
          </ac:spMkLst>
        </pc:spChg>
        <pc:spChg chg="mod">
          <ac:chgData name="Kanar Arif" userId="10831065-d052-4528-bac9-088923a324b5" providerId="ADAL" clId="{04C111E3-A848-4B61-9FD2-AACFC12165EC}" dt="2025-01-13T13:33:58.501" v="6911" actId="20577"/>
          <ac:spMkLst>
            <pc:docMk/>
            <pc:sldMk cId="2101913060" sldId="449"/>
            <ac:spMk id="3" creationId="{D74E4DF2-1FFF-4621-AF98-0228417E7B86}"/>
          </ac:spMkLst>
        </pc:spChg>
      </pc:sldChg>
      <pc:sldChg chg="new del">
        <pc:chgData name="Kanar Arif" userId="10831065-d052-4528-bac9-088923a324b5" providerId="ADAL" clId="{04C111E3-A848-4B61-9FD2-AACFC12165EC}" dt="2024-12-13T07:49:09.274" v="129" actId="2696"/>
        <pc:sldMkLst>
          <pc:docMk/>
          <pc:sldMk cId="2963207359" sldId="4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191BB566-3845-4DC0-8CE2-DC15231A2062}" type="datetime1">
              <a:rPr lang="sv-SE" smtClean="0"/>
              <a:t>2025-01-23</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995FFDC-F934-4037-B505-500B08CD3B8C}" type="datetime1">
              <a:rPr lang="sv-SE" smtClean="0"/>
              <a:t>2025-01-23</a:t>
            </a:fld>
            <a:endParaRPr lang="sv-SE"/>
          </a:p>
        </p:txBody>
      </p:sp>
      <p:sp>
        <p:nvSpPr>
          <p:cNvPr id="4" name="Platshållare för bildobjekt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Ewa </a:t>
            </a:r>
          </a:p>
          <a:p>
            <a:r>
              <a:rPr lang="sv-SE">
                <a:cs typeface="Arial"/>
              </a:rPr>
              <a:t>Inledning </a:t>
            </a:r>
          </a:p>
        </p:txBody>
      </p:sp>
      <p:sp>
        <p:nvSpPr>
          <p:cNvPr id="4" name="Platshållare för datum 3"/>
          <p:cNvSpPr>
            <a:spLocks noGrp="1"/>
          </p:cNvSpPr>
          <p:nvPr>
            <p:ph type="dt" idx="1"/>
          </p:nvPr>
        </p:nvSpPr>
        <p:spPr/>
        <p:txBody>
          <a:bodyPr/>
          <a:lstStyle/>
          <a:p>
            <a:fld id="{F995FFDC-F934-4037-B505-500B08CD3B8C}" type="datetime1">
              <a:rPr lang="sv-SE" smtClean="0"/>
              <a:t>2025-01-23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276568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Ewa</a:t>
            </a:r>
          </a:p>
        </p:txBody>
      </p:sp>
      <p:sp>
        <p:nvSpPr>
          <p:cNvPr id="4" name="Date Placeholder 3"/>
          <p:cNvSpPr>
            <a:spLocks noGrp="1"/>
          </p:cNvSpPr>
          <p:nvPr>
            <p:ph type="dt" idx="1"/>
          </p:nvPr>
        </p:nvSpPr>
        <p:spPr/>
        <p:txBody>
          <a:bodyPr/>
          <a:lstStyle/>
          <a:p>
            <a:fld id="{F995FFDC-F934-4037-B505-500B08CD3B8C}" type="datetime1">
              <a:rPr lang="sv-SE" smtClean="0"/>
              <a:t>2025-01-23</a:t>
            </a:fld>
            <a:endParaRPr lang="sv-SE"/>
          </a:p>
        </p:txBody>
      </p:sp>
      <p:sp>
        <p:nvSpPr>
          <p:cNvPr id="5" name="Slide Number Placehold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253047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Ewa</a:t>
            </a:r>
          </a:p>
        </p:txBody>
      </p:sp>
      <p:sp>
        <p:nvSpPr>
          <p:cNvPr id="4" name="Date Placeholder 3"/>
          <p:cNvSpPr>
            <a:spLocks noGrp="1"/>
          </p:cNvSpPr>
          <p:nvPr>
            <p:ph type="dt" idx="1"/>
          </p:nvPr>
        </p:nvSpPr>
        <p:spPr/>
        <p:txBody>
          <a:bodyPr/>
          <a:lstStyle/>
          <a:p>
            <a:fld id="{F995FFDC-F934-4037-B505-500B08CD3B8C}" type="datetime1">
              <a:rPr lang="sv-SE" smtClean="0"/>
              <a:t>2025-01-23</a:t>
            </a:fld>
            <a:endParaRPr lang="sv-SE"/>
          </a:p>
        </p:txBody>
      </p:sp>
      <p:sp>
        <p:nvSpPr>
          <p:cNvPr id="5" name="Slide Number Placehold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342086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Ewa</a:t>
            </a:r>
          </a:p>
        </p:txBody>
      </p:sp>
      <p:sp>
        <p:nvSpPr>
          <p:cNvPr id="4" name="Platshållare för datum 3"/>
          <p:cNvSpPr>
            <a:spLocks noGrp="1"/>
          </p:cNvSpPr>
          <p:nvPr>
            <p:ph type="dt" idx="1"/>
          </p:nvPr>
        </p:nvSpPr>
        <p:spPr/>
        <p:txBody>
          <a:bodyPr/>
          <a:lstStyle/>
          <a:p>
            <a:fld id="{F995FFDC-F934-4037-B505-500B08CD3B8C}" type="datetime1">
              <a:rPr lang="sv-SE" smtClean="0"/>
              <a:t>2025-01-23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894501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kanar</a:t>
            </a:r>
          </a:p>
        </p:txBody>
      </p:sp>
      <p:sp>
        <p:nvSpPr>
          <p:cNvPr id="4" name="Date Placeholder 3"/>
          <p:cNvSpPr>
            <a:spLocks noGrp="1"/>
          </p:cNvSpPr>
          <p:nvPr>
            <p:ph type="dt" idx="1"/>
          </p:nvPr>
        </p:nvSpPr>
        <p:spPr/>
        <p:txBody>
          <a:bodyPr/>
          <a:lstStyle/>
          <a:p>
            <a:fld id="{F995FFDC-F934-4037-B505-500B08CD3B8C}" type="datetime1">
              <a:rPr lang="sv-SE" smtClean="0"/>
              <a:t>2025-01-23</a:t>
            </a:fld>
            <a:endParaRPr lang="sv-SE"/>
          </a:p>
        </p:txBody>
      </p:sp>
      <p:sp>
        <p:nvSpPr>
          <p:cNvPr id="5" name="Slide Number Placehold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2292654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a:cs typeface="Arial"/>
              </a:rPr>
              <a:t>kanar</a:t>
            </a:r>
            <a:endParaRPr lang="sv-SE"/>
          </a:p>
          <a:p>
            <a:pPr marL="228600" indent="-228600">
              <a:buAutoNum type="arabicPeriod"/>
            </a:pPr>
            <a:r>
              <a:rPr lang="sv-SE"/>
              <a:t>Samla in ett brett och varierat underlag titta och lyssna efter andrapråksdrag</a:t>
            </a:r>
            <a:endParaRPr lang="sv-SE">
              <a:cs typeface="Arial"/>
            </a:endParaRPr>
          </a:p>
          <a:p>
            <a:pPr marL="228600" indent="-228600">
              <a:buAutoNum type="arabicPeriod"/>
            </a:pPr>
            <a:r>
              <a:rPr lang="sv-SE"/>
              <a:t>Sammantagen bedömning. Titta på insamlad information i ett observationsprotokoll, identifiera vad eleven behärskar språkligt. Både muntligt och skriftlig produktion. I vilken utsträckning är svenska språket ett hinder för eleven att kommunicera (i olika sammanhang).  Dra slutsatser om vad eleven behöver undervisning i, nästa steg i utveckling. </a:t>
            </a:r>
            <a:endParaRPr lang="sv-SE">
              <a:cs typeface="Arial"/>
            </a:endParaRPr>
          </a:p>
          <a:p>
            <a:pPr marL="228600" indent="-228600">
              <a:buAutoNum type="arabicPeriod"/>
            </a:pPr>
            <a:r>
              <a:rPr lang="sv-SE"/>
              <a:t>Titta på kursplanerna för svenska och svenska som andraspråk. Vilken av dem ger bäst förutsättningar i elevens fortsatta utveckling. Fylla i sammanfattning för rekommendation för beslut utifrån underlaget. Rektor fattar formellt beslut. </a:t>
            </a:r>
            <a:endParaRPr lang="sv-SE">
              <a:cs typeface="Arial"/>
            </a:endParaRPr>
          </a:p>
          <a:p>
            <a:pPr marL="228600" indent="-228600">
              <a:buAutoNum type="arabicPeriod"/>
            </a:pPr>
            <a:r>
              <a:rPr lang="sv-SE"/>
              <a:t>Rektor skapar förutsättningar för organisering av undervisning, baserat på elevens behov. Lärare ger undervisning utifrån den kursplan som eleven har behov av. </a:t>
            </a:r>
            <a:endParaRPr lang="sv-SE">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2025-01-23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84642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Kanar</a:t>
            </a:r>
          </a:p>
        </p:txBody>
      </p:sp>
      <p:sp>
        <p:nvSpPr>
          <p:cNvPr id="4" name="Date Placeholder 3"/>
          <p:cNvSpPr>
            <a:spLocks noGrp="1"/>
          </p:cNvSpPr>
          <p:nvPr>
            <p:ph type="dt" idx="1"/>
          </p:nvPr>
        </p:nvSpPr>
        <p:spPr/>
        <p:txBody>
          <a:bodyPr/>
          <a:lstStyle/>
          <a:p>
            <a:fld id="{F995FFDC-F934-4037-B505-500B08CD3B8C}" type="datetime1">
              <a:rPr lang="sv-SE" smtClean="0"/>
              <a:t>2025-01-23</a:t>
            </a:fld>
            <a:endParaRPr lang="sv-SE"/>
          </a:p>
        </p:txBody>
      </p:sp>
      <p:sp>
        <p:nvSpPr>
          <p:cNvPr id="5" name="Slide Number Placehold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209518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Kanar</a:t>
            </a:r>
            <a:endParaRPr lang="en-US"/>
          </a:p>
          <a:p>
            <a:r>
              <a:rPr lang="sv-SE"/>
              <a:t>Bedömning </a:t>
            </a:r>
            <a:r>
              <a:rPr lang="sv-SE" err="1"/>
              <a:t>webbinarie</a:t>
            </a:r>
            <a:r>
              <a:rPr lang="sv-SE"/>
              <a:t> i maj, Då kommer vi även att titta på </a:t>
            </a:r>
            <a:r>
              <a:rPr lang="sv-SE" err="1"/>
              <a:t>skillander</a:t>
            </a:r>
            <a:r>
              <a:rPr lang="sv-SE"/>
              <a:t> gällande betygskriterier. </a:t>
            </a:r>
          </a:p>
        </p:txBody>
      </p:sp>
      <p:sp>
        <p:nvSpPr>
          <p:cNvPr id="4" name="Platshållare för datum 3"/>
          <p:cNvSpPr>
            <a:spLocks noGrp="1"/>
          </p:cNvSpPr>
          <p:nvPr>
            <p:ph type="dt" idx="1"/>
          </p:nvPr>
        </p:nvSpPr>
        <p:spPr/>
        <p:txBody>
          <a:bodyPr/>
          <a:lstStyle/>
          <a:p>
            <a:fld id="{F995FFDC-F934-4037-B505-500B08CD3B8C}" type="datetime1">
              <a:rPr lang="sv-SE" smtClean="0"/>
              <a:t>2025-01-23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169397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Kanar </a:t>
            </a:r>
          </a:p>
          <a:p>
            <a:r>
              <a:rPr lang="sv-SE"/>
              <a:t>I början på maj kommer vi ha </a:t>
            </a:r>
            <a:r>
              <a:rPr lang="sv-SE" err="1"/>
              <a:t>webbinarie</a:t>
            </a:r>
            <a:r>
              <a:rPr lang="sv-SE"/>
              <a:t> kring betygsättning i </a:t>
            </a:r>
            <a:r>
              <a:rPr lang="sv-SE" err="1"/>
              <a:t>sva.Då</a:t>
            </a:r>
            <a:r>
              <a:rPr lang="sv-SE"/>
              <a:t> kommer vi även att titta närmare på vad som står i betygskriterierna.</a:t>
            </a:r>
            <a:endParaRPr lang="sv-SE">
              <a:cs typeface="Arial"/>
            </a:endParaRPr>
          </a:p>
          <a:p>
            <a:endParaRPr lang="en-US">
              <a:latin typeface="Calibri"/>
              <a:ea typeface="Calibri"/>
              <a:cs typeface="Calibri"/>
            </a:endParaRPr>
          </a:p>
        </p:txBody>
      </p:sp>
      <p:sp>
        <p:nvSpPr>
          <p:cNvPr id="4" name="Date Placeholder 3"/>
          <p:cNvSpPr>
            <a:spLocks noGrp="1"/>
          </p:cNvSpPr>
          <p:nvPr>
            <p:ph type="dt" idx="1"/>
          </p:nvPr>
        </p:nvSpPr>
        <p:spPr/>
        <p:txBody>
          <a:bodyPr/>
          <a:lstStyle/>
          <a:p>
            <a:fld id="{F995FFDC-F934-4037-B505-500B08CD3B8C}" type="datetime1">
              <a:rPr lang="sv-SE" smtClean="0"/>
              <a:t>2025-01-23</a:t>
            </a:fld>
            <a:endParaRPr lang="sv-SE"/>
          </a:p>
        </p:txBody>
      </p:sp>
      <p:sp>
        <p:nvSpPr>
          <p:cNvPr id="5" name="Slide Number Placehold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369425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Ewa </a:t>
            </a:r>
            <a:endParaRPr lang="en-US"/>
          </a:p>
          <a:p>
            <a:r>
              <a:rPr lang="sv-SE"/>
              <a:t>Hur man tolkar </a:t>
            </a:r>
            <a:r>
              <a:rPr lang="sv-SE" err="1"/>
              <a:t>invadrarelever</a:t>
            </a:r>
            <a:r>
              <a:rPr lang="sv-SE"/>
              <a:t> är oklart . Ta reda på om eleven har ett andraspråk under utveckling och därmed kan vara i behov av undervisning i SVA.</a:t>
            </a:r>
          </a:p>
          <a:p>
            <a:r>
              <a:rPr lang="sv-SE">
                <a:cs typeface="Arial"/>
              </a:rPr>
              <a:t>Betyder inte att man automatisk ska fatta beslut om att elev ska ha undervisning i svenska som andraspråk om hem tillhör någon av </a:t>
            </a:r>
            <a:r>
              <a:rPr lang="sv-SE" err="1">
                <a:cs typeface="Arial"/>
              </a:rPr>
              <a:t>kategoerienra</a:t>
            </a:r>
            <a:endParaRPr lang="sv-SE">
              <a:cs typeface="Arial"/>
            </a:endParaRPr>
          </a:p>
          <a:p>
            <a:endParaRPr lang="sv-SE">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2025-01-23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116214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solidFill>
                  <a:srgbClr val="262626"/>
                </a:solidFill>
                <a:latin typeface="source sans pro"/>
                <a:ea typeface="source sans pro"/>
              </a:rPr>
              <a:t>Ewa Det</a:t>
            </a:r>
            <a:r>
              <a:rPr lang="sv-SE" b="0" i="0">
                <a:solidFill>
                  <a:srgbClr val="262626"/>
                </a:solidFill>
                <a:effectLst/>
                <a:latin typeface="source sans pro"/>
                <a:ea typeface="source sans pro"/>
              </a:rPr>
              <a:t> finns inget som hindrar att en elev byter mellan de två ämnena. </a:t>
            </a:r>
            <a:endParaRPr lang="sv-SE">
              <a:latin typeface="source sans pro"/>
              <a:ea typeface="source sans pro"/>
            </a:endParaRPr>
          </a:p>
        </p:txBody>
      </p:sp>
      <p:sp>
        <p:nvSpPr>
          <p:cNvPr id="4" name="Platshållare för datum 3"/>
          <p:cNvSpPr>
            <a:spLocks noGrp="1"/>
          </p:cNvSpPr>
          <p:nvPr>
            <p:ph type="dt" idx="1"/>
          </p:nvPr>
        </p:nvSpPr>
        <p:spPr/>
        <p:txBody>
          <a:bodyPr/>
          <a:lstStyle/>
          <a:p>
            <a:fld id="{F995FFDC-F934-4037-B505-500B08CD3B8C}" type="datetime1">
              <a:rPr lang="sv-SE" smtClean="0"/>
              <a:t>2025-01-23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3136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solidFill>
                  <a:srgbClr val="262626"/>
                </a:solidFill>
                <a:ea typeface="+mn-lt"/>
                <a:cs typeface="+mn-lt"/>
              </a:rPr>
              <a:t>Ewa</a:t>
            </a:r>
            <a:endParaRPr lang="en-US"/>
          </a:p>
          <a:p>
            <a:r>
              <a:rPr lang="sv-SE">
                <a:solidFill>
                  <a:srgbClr val="262626"/>
                </a:solidFill>
                <a:ea typeface="+mn-lt"/>
                <a:cs typeface="+mn-lt"/>
              </a:rPr>
              <a:t>Det är rektorn som beslutar om en elev i grundskolan eller en motsvarande skolform </a:t>
            </a:r>
            <a:endParaRPr lang="sv-SE"/>
          </a:p>
          <a:p>
            <a:r>
              <a:rPr lang="sv-SE">
                <a:solidFill>
                  <a:srgbClr val="262626"/>
                </a:solidFill>
                <a:ea typeface="+mn-lt"/>
                <a:cs typeface="+mn-lt"/>
              </a:rPr>
              <a:t>Skolverket har tagit fram fyra artiklar som kan stödja skolor i arbetet att ta reda på om en elev behöver undervisning i svenska som andraspråk</a:t>
            </a:r>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51389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kanar</a:t>
            </a:r>
          </a:p>
        </p:txBody>
      </p:sp>
      <p:sp>
        <p:nvSpPr>
          <p:cNvPr id="4" name="Date Placeholder 3"/>
          <p:cNvSpPr>
            <a:spLocks noGrp="1"/>
          </p:cNvSpPr>
          <p:nvPr>
            <p:ph type="dt" idx="1"/>
          </p:nvPr>
        </p:nvSpPr>
        <p:spPr/>
        <p:txBody>
          <a:bodyPr/>
          <a:lstStyle/>
          <a:p>
            <a:fld id="{F995FFDC-F934-4037-B505-500B08CD3B8C}" type="datetime1">
              <a:rPr lang="sv-SE" smtClean="0"/>
              <a:t>2025-01-23</a:t>
            </a:fld>
            <a:endParaRPr lang="sv-SE"/>
          </a:p>
        </p:txBody>
      </p:sp>
      <p:sp>
        <p:nvSpPr>
          <p:cNvPr id="5" name="Slide Number Placehold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313781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Kanar</a:t>
            </a:r>
          </a:p>
          <a:p>
            <a:r>
              <a:rPr lang="sv-SE">
                <a:cs typeface="Arial"/>
              </a:rPr>
              <a:t>Stöd för rektorer</a:t>
            </a:r>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2025-01-23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4085865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skolverket.se/download/18.6b53172f18e2b76eea36/1710137319966/Svenska-som-andrasprak-ett-behovsprovat-amne-artikel-1_uppdaterad-2.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hyperlink" Target="https://www.skolverket.se/download/18.658a9d3f17d2e07b4d0412/1637656214930/Kartla%CC%88ggning-for-kvalitativ-sva-undervisning-artikel-3-av-Anna-Kaya-2.pdf" TargetMode="External"/><Relationship Id="rId4" Type="http://schemas.openxmlformats.org/officeDocument/2006/relationships/hyperlink" Target="https://www.skolverket.se/download/18.6329a74617d2df55f5b4a7/1637566598660/Organisation-undervisning-i-sv-och-sva-artikel-2-av-Anna-Kaya-2.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file:///C:\Users\ewajab0504\Downloads\Bedomningsmaterial_Bygga_Svenska%201&#226;&#128;&#147;3_webb.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file:///C:\Users\ewajab0504\Downloads\Bygga_svenska_7-9_webb%20(2).pdf" TargetMode="External"/><Relationship Id="rId4" Type="http://schemas.openxmlformats.org/officeDocument/2006/relationships/hyperlink" Target="file:///C:\Users\ewajab0504\Downloads\Bedomningsmaterial_Bygga_Svenska_4-6_webb.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kvutis.se/wp-content/uploads/2014/07/Nya-spraket-lyfter-rev2016.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malmodelar.malmo.se/resursmaterial/sva-luppen-stodmaterial-vid-behovsbedomning-i-svenska-som-andraspra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P7M6ZolZBg6MmlAA7L_1L5Bpp-D9-D_t/view"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skolverket.se/download/18.3069476618aadea0683146c/1695379282580/jamforelsedok_Svenska%20o%20Sv%20andrasprak.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s://www.su.se/polopoly_fs/1.647777.1681285944!/menu/standard/file/jamforelsedok_Svenska%20o%20Sv%20andrasprak%20med%20markeringar%20NC.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14F193DE-619D-46C1-AB8E-B127FE476F2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86" b="7786"/>
          <a:stretch>
            <a:fillRect/>
          </a:stretch>
        </p:blipFill>
        <p:spPr/>
      </p:pic>
      <p:pic>
        <p:nvPicPr>
          <p:cNvPr id="3" name="Bildobjekt 2">
            <a:extLst>
              <a:ext uri="{FF2B5EF4-FFF2-40B4-BE49-F238E27FC236}">
                <a16:creationId xmlns:a16="http://schemas.microsoft.com/office/drawing/2014/main" id="{BD7A0BF1-C02C-5C4E-B2A3-731FFE4B9D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482" t="35165" r="27356"/>
          <a:stretch/>
        </p:blipFill>
        <p:spPr>
          <a:xfrm rot="10800000">
            <a:off x="-16329" y="3002231"/>
            <a:ext cx="12192000" cy="3898667"/>
          </a:xfrm>
          <a:prstGeom prst="rect">
            <a:avLst/>
          </a:prstGeom>
        </p:spPr>
      </p:pic>
      <p:sp>
        <p:nvSpPr>
          <p:cNvPr id="8" name="textruta 7">
            <a:extLst>
              <a:ext uri="{FF2B5EF4-FFF2-40B4-BE49-F238E27FC236}">
                <a16:creationId xmlns:a16="http://schemas.microsoft.com/office/drawing/2014/main" id="{293F466C-0F62-4B66-9DBC-310B487C9A13}"/>
              </a:ext>
            </a:extLst>
          </p:cNvPr>
          <p:cNvSpPr txBox="1"/>
          <p:nvPr/>
        </p:nvSpPr>
        <p:spPr>
          <a:xfrm>
            <a:off x="407988" y="4575751"/>
            <a:ext cx="11286841" cy="1877437"/>
          </a:xfrm>
          <a:prstGeom prst="rect">
            <a:avLst/>
          </a:prstGeom>
          <a:solidFill>
            <a:schemeClr val="accent1">
              <a:alpha val="0"/>
            </a:schemeClr>
          </a:solidFill>
        </p:spPr>
        <p:txBody>
          <a:bodyPr wrap="square" rtlCol="0">
            <a:spAutoFit/>
          </a:bodyPr>
          <a:lstStyle/>
          <a:p>
            <a:r>
              <a:rPr lang="sv-SE" sz="4000">
                <a:solidFill>
                  <a:schemeClr val="bg1"/>
                </a:solidFill>
                <a:latin typeface="+mj-lt"/>
              </a:rPr>
              <a:t>Grundskoleförvaltningen</a:t>
            </a:r>
            <a:br>
              <a:rPr lang="sv-SE" sz="3600">
                <a:solidFill>
                  <a:schemeClr val="bg1"/>
                </a:solidFill>
                <a:latin typeface="+mj-lt"/>
              </a:rPr>
            </a:br>
            <a:r>
              <a:rPr lang="sv-SE" sz="3600">
                <a:solidFill>
                  <a:schemeClr val="bg1"/>
                </a:solidFill>
                <a:latin typeface="+mj-lt"/>
              </a:rPr>
              <a:t>Svenska som andraspråk eller svenska?</a:t>
            </a:r>
            <a:br>
              <a:rPr lang="sv-SE" sz="3600">
                <a:solidFill>
                  <a:schemeClr val="bg1"/>
                </a:solidFill>
              </a:rPr>
            </a:br>
            <a:r>
              <a:rPr lang="sv-SE" sz="2000">
                <a:solidFill>
                  <a:schemeClr val="bg1"/>
                </a:solidFill>
              </a:rPr>
              <a:t>2025-01-23</a:t>
            </a:r>
            <a:br>
              <a:rPr lang="sv-SE" sz="2000">
                <a:solidFill>
                  <a:schemeClr val="bg1"/>
                </a:solidFill>
              </a:rPr>
            </a:br>
            <a:r>
              <a:rPr lang="sv-SE" sz="2000">
                <a:solidFill>
                  <a:schemeClr val="bg1"/>
                </a:solidFill>
              </a:rPr>
              <a:t>Kanar Arif och Ewa Jablonska</a:t>
            </a:r>
          </a:p>
        </p:txBody>
      </p:sp>
    </p:spTree>
    <p:extLst>
      <p:ext uri="{BB962C8B-B14F-4D97-AF65-F5344CB8AC3E}">
        <p14:creationId xmlns:p14="http://schemas.microsoft.com/office/powerpoint/2010/main" val="101388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534-322A-C80C-62E0-669119494F96}"/>
              </a:ext>
            </a:extLst>
          </p:cNvPr>
          <p:cNvSpPr>
            <a:spLocks noGrp="1"/>
          </p:cNvSpPr>
          <p:nvPr>
            <p:ph type="title"/>
          </p:nvPr>
        </p:nvSpPr>
        <p:spPr/>
        <p:txBody>
          <a:bodyPr>
            <a:noAutofit/>
          </a:bodyPr>
          <a:lstStyle/>
          <a:p>
            <a:r>
              <a:rPr lang="sv-SE" sz="3200" b="0">
                <a:solidFill>
                  <a:schemeClr val="tx1"/>
                </a:solidFill>
                <a:ea typeface="+mj-lt"/>
                <a:cs typeface="+mj-lt"/>
              </a:rPr>
              <a:t>Skolverket om behovsbedömning </a:t>
            </a:r>
            <a:endParaRPr lang="sv-SE" sz="3200" b="0">
              <a:solidFill>
                <a:schemeClr val="tx1"/>
              </a:solidFill>
            </a:endParaRPr>
          </a:p>
        </p:txBody>
      </p:sp>
      <p:sp>
        <p:nvSpPr>
          <p:cNvPr id="3" name="Content Placeholder 2">
            <a:extLst>
              <a:ext uri="{FF2B5EF4-FFF2-40B4-BE49-F238E27FC236}">
                <a16:creationId xmlns:a16="http://schemas.microsoft.com/office/drawing/2014/main" id="{A0233CDB-CFEF-F6DC-016E-4FCB9588359E}"/>
              </a:ext>
            </a:extLst>
          </p:cNvPr>
          <p:cNvSpPr>
            <a:spLocks noGrp="1"/>
          </p:cNvSpPr>
          <p:nvPr>
            <p:ph sz="half" idx="10"/>
          </p:nvPr>
        </p:nvSpPr>
        <p:spPr/>
        <p:txBody>
          <a:bodyPr vert="horz" lIns="0" tIns="0" rIns="0" bIns="0" rtlCol="0" anchor="t">
            <a:normAutofit fontScale="92500"/>
          </a:bodyPr>
          <a:lstStyle/>
          <a:p>
            <a:pPr marL="0" indent="0">
              <a:buNone/>
            </a:pPr>
            <a:r>
              <a:rPr lang="sv-SE" sz="1800" b="1">
                <a:solidFill>
                  <a:srgbClr val="262626"/>
                </a:solidFill>
                <a:cs typeface="Arial"/>
              </a:rPr>
              <a:t>Skolverket</a:t>
            </a:r>
          </a:p>
          <a:p>
            <a:pPr marL="0" indent="0">
              <a:buNone/>
            </a:pPr>
            <a:r>
              <a:rPr lang="sv-SE" sz="1600">
                <a:solidFill>
                  <a:srgbClr val="262626"/>
                </a:solidFill>
                <a:cs typeface="Arial"/>
              </a:rPr>
              <a:t>Beslutsunderlag där elevens behov av </a:t>
            </a:r>
            <a:r>
              <a:rPr lang="sv-SE" sz="1600" err="1">
                <a:solidFill>
                  <a:srgbClr val="262626"/>
                </a:solidFill>
                <a:cs typeface="Arial"/>
              </a:rPr>
              <a:t>sva</a:t>
            </a:r>
            <a:r>
              <a:rPr lang="sv-SE" sz="1600">
                <a:solidFill>
                  <a:srgbClr val="262626"/>
                </a:solidFill>
                <a:cs typeface="Arial"/>
              </a:rPr>
              <a:t>-undervisning framgår. Rektor avgör vem som har tillräckligt med kompetens och erfarenheter.</a:t>
            </a:r>
          </a:p>
          <a:p>
            <a:pPr marL="0" indent="0">
              <a:buNone/>
            </a:pPr>
            <a:r>
              <a:rPr lang="sv-SE" sz="1600">
                <a:solidFill>
                  <a:srgbClr val="262626"/>
                </a:solidFill>
                <a:cs typeface="Arial"/>
              </a:rPr>
              <a:t>Inledande behovsbedömning samt kontinuerlig behovsbedömning.</a:t>
            </a:r>
          </a:p>
          <a:p>
            <a:pPr marL="0" indent="0">
              <a:buNone/>
            </a:pPr>
            <a:r>
              <a:rPr lang="sv-SE" sz="1600">
                <a:solidFill>
                  <a:srgbClr val="262626"/>
                </a:solidFill>
                <a:cs typeface="Arial"/>
              </a:rPr>
              <a:t>Skolverket rekommenderar att man använder kartläggningsmaterialen "Bygga svenska", "Nya språket lyfter" och "Hitta språket".</a:t>
            </a:r>
            <a:endParaRPr lang="en-US" sz="1600">
              <a:solidFill>
                <a:srgbClr val="000000"/>
              </a:solidFill>
              <a:cs typeface="Arial"/>
            </a:endParaRPr>
          </a:p>
          <a:p>
            <a:pPr marL="0" indent="0">
              <a:buNone/>
            </a:pPr>
            <a:endParaRPr lang="sv-SE" sz="1600">
              <a:solidFill>
                <a:srgbClr val="FF0000"/>
              </a:solidFill>
              <a:cs typeface="Arial"/>
            </a:endParaRPr>
          </a:p>
          <a:p>
            <a:pPr marL="0" indent="0">
              <a:buNone/>
            </a:pPr>
            <a:endParaRPr lang="sv-SE" sz="1400">
              <a:cs typeface="Arial"/>
            </a:endParaRPr>
          </a:p>
          <a:p>
            <a:pPr marL="0" indent="0">
              <a:buNone/>
            </a:pPr>
            <a:r>
              <a:rPr lang="sv-SE" sz="1400">
                <a:solidFill>
                  <a:srgbClr val="262626"/>
                </a:solidFill>
                <a:ea typeface="+mn-lt"/>
                <a:cs typeface="+mn-lt"/>
                <a:hlinkClick r:id="rId3"/>
              </a:rPr>
              <a:t>Svenska som andraspråk ett behovsprövat ämne, artikel 1 av Anna Kaya</a:t>
            </a:r>
            <a:endParaRPr lang="sv-SE" sz="1400">
              <a:solidFill>
                <a:srgbClr val="0D0D0D"/>
              </a:solidFill>
              <a:ea typeface="+mn-lt"/>
              <a:cs typeface="+mn-lt"/>
            </a:endParaRPr>
          </a:p>
          <a:p>
            <a:pPr marL="0" indent="0">
              <a:buNone/>
            </a:pPr>
            <a:r>
              <a:rPr lang="sv-SE" sz="1400">
                <a:solidFill>
                  <a:srgbClr val="262626"/>
                </a:solidFill>
                <a:ea typeface="+mn-lt"/>
                <a:cs typeface="+mn-lt"/>
                <a:hlinkClick r:id="rId4"/>
              </a:rPr>
              <a:t>Organisation undervisning i sv och sva, artikel 2 av Anna Kaya</a:t>
            </a:r>
            <a:endParaRPr lang="sv-SE"/>
          </a:p>
          <a:p>
            <a:pPr marL="0" indent="0">
              <a:buNone/>
            </a:pPr>
            <a:r>
              <a:rPr lang="sv-SE" sz="1400">
                <a:solidFill>
                  <a:srgbClr val="262626"/>
                </a:solidFill>
                <a:ea typeface="+mn-lt"/>
                <a:cs typeface="+mn-lt"/>
                <a:hlinkClick r:id="rId5"/>
              </a:rPr>
              <a:t>Kartläggning för kvalitativ sva – undervisning, artikel 3 av Anna Kaya</a:t>
            </a:r>
            <a:endParaRPr lang="sv-SE"/>
          </a:p>
          <a:p>
            <a:pPr marL="0" indent="0">
              <a:buNone/>
            </a:pPr>
            <a:endParaRPr lang="sv-SE" sz="1400">
              <a:solidFill>
                <a:srgbClr val="262626"/>
              </a:solidFill>
              <a:ea typeface="+mn-lt"/>
              <a:cs typeface="+mn-lt"/>
            </a:endParaRPr>
          </a:p>
          <a:p>
            <a:pPr marL="0" indent="0">
              <a:buNone/>
            </a:pPr>
            <a:endParaRPr lang="sv-SE" sz="1400">
              <a:solidFill>
                <a:srgbClr val="262626"/>
              </a:solidFill>
              <a:ea typeface="+mn-lt"/>
              <a:cs typeface="+mn-lt"/>
            </a:endParaRPr>
          </a:p>
          <a:p>
            <a:pPr marL="0" indent="0">
              <a:buNone/>
            </a:pPr>
            <a:endParaRPr lang="sv-SE" sz="1400">
              <a:solidFill>
                <a:srgbClr val="262626"/>
              </a:solidFill>
              <a:ea typeface="+mn-lt"/>
              <a:cs typeface="+mn-lt"/>
            </a:endParaRPr>
          </a:p>
          <a:p>
            <a:pPr marL="0" indent="0">
              <a:buNone/>
            </a:pPr>
            <a:endParaRPr lang="sv-SE" sz="1400">
              <a:solidFill>
                <a:srgbClr val="262626"/>
              </a:solidFill>
              <a:ea typeface="+mn-lt"/>
              <a:cs typeface="+mn-lt"/>
            </a:endParaRPr>
          </a:p>
          <a:p>
            <a:pPr marL="0" indent="0">
              <a:buNone/>
            </a:pPr>
            <a:endParaRPr lang="sv-SE" sz="1400">
              <a:solidFill>
                <a:srgbClr val="262626"/>
              </a:solidFill>
              <a:ea typeface="+mn-lt"/>
              <a:cs typeface="+mn-lt"/>
            </a:endParaRPr>
          </a:p>
          <a:p>
            <a:pPr marL="0" indent="0">
              <a:buNone/>
            </a:pPr>
            <a:endParaRPr lang="sv-SE">
              <a:solidFill>
                <a:srgbClr val="262626"/>
              </a:solidFill>
              <a:ea typeface="+mn-lt"/>
              <a:cs typeface="+mn-lt"/>
            </a:endParaRPr>
          </a:p>
        </p:txBody>
      </p:sp>
      <p:sp>
        <p:nvSpPr>
          <p:cNvPr id="4" name="Picture Placeholder 3">
            <a:extLst>
              <a:ext uri="{FF2B5EF4-FFF2-40B4-BE49-F238E27FC236}">
                <a16:creationId xmlns:a16="http://schemas.microsoft.com/office/drawing/2014/main" id="{660F41BE-E09A-5809-A53C-E17737D3FE37}"/>
              </a:ext>
            </a:extLst>
          </p:cNvPr>
          <p:cNvSpPr>
            <a:spLocks noGrp="1"/>
          </p:cNvSpPr>
          <p:nvPr>
            <p:ph type="pic" idx="1"/>
          </p:nvPr>
        </p:nvSpPr>
        <p:spPr/>
        <p:txBody>
          <a:bodyPr/>
          <a:lstStyle/>
          <a:p>
            <a:endParaRPr lang="sv-SE"/>
          </a:p>
        </p:txBody>
      </p:sp>
      <p:pic>
        <p:nvPicPr>
          <p:cNvPr id="6" name="Platshållare för bild 5">
            <a:extLst>
              <a:ext uri="{FF2B5EF4-FFF2-40B4-BE49-F238E27FC236}">
                <a16:creationId xmlns:a16="http://schemas.microsoft.com/office/drawing/2014/main" id="{14817F15-55DA-982A-BA3D-1182782E23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7585071" y="1710604"/>
            <a:ext cx="4342254" cy="4355234"/>
          </a:xfrm>
          <a:prstGeom prst="rect">
            <a:avLst/>
          </a:prstGeom>
          <a:solidFill>
            <a:schemeClr val="bg1">
              <a:lumMod val="85000"/>
            </a:schemeClr>
          </a:solidFill>
        </p:spPr>
      </p:pic>
    </p:spTree>
    <p:extLst>
      <p:ext uri="{BB962C8B-B14F-4D97-AF65-F5344CB8AC3E}">
        <p14:creationId xmlns:p14="http://schemas.microsoft.com/office/powerpoint/2010/main" val="139766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DAF0A3-451C-401E-BFC4-9ADCDD4D1A69}"/>
              </a:ext>
            </a:extLst>
          </p:cNvPr>
          <p:cNvSpPr>
            <a:spLocks noGrp="1"/>
          </p:cNvSpPr>
          <p:nvPr>
            <p:ph type="title"/>
          </p:nvPr>
        </p:nvSpPr>
        <p:spPr>
          <a:xfrm>
            <a:off x="227612" y="536668"/>
            <a:ext cx="9459313" cy="802648"/>
          </a:xfrm>
        </p:spPr>
        <p:txBody>
          <a:bodyPr>
            <a:normAutofit fontScale="90000"/>
          </a:bodyPr>
          <a:lstStyle/>
          <a:p>
            <a:br>
              <a:rPr lang="sv-SE"/>
            </a:br>
            <a:r>
              <a:rPr lang="sv-SE" sz="2800"/>
              <a:t>Grundskoleförvaltningens anvisningar för svenska som andraspråk</a:t>
            </a:r>
            <a:br>
              <a:rPr lang="sv-SE" sz="3600"/>
            </a:br>
            <a:br>
              <a:rPr lang="sv-SE" sz="3600"/>
            </a:br>
            <a:endParaRPr lang="sv-SE" sz="3600"/>
          </a:p>
        </p:txBody>
      </p:sp>
      <p:sp>
        <p:nvSpPr>
          <p:cNvPr id="3" name="Platshållare för innehåll 2">
            <a:extLst>
              <a:ext uri="{FF2B5EF4-FFF2-40B4-BE49-F238E27FC236}">
                <a16:creationId xmlns:a16="http://schemas.microsoft.com/office/drawing/2014/main" id="{830C6982-2D6C-44C5-8C52-474ECB95483F}"/>
              </a:ext>
            </a:extLst>
          </p:cNvPr>
          <p:cNvSpPr>
            <a:spLocks noGrp="1"/>
          </p:cNvSpPr>
          <p:nvPr>
            <p:ph sz="half" idx="10"/>
          </p:nvPr>
        </p:nvSpPr>
        <p:spPr>
          <a:xfrm>
            <a:off x="233146" y="1145522"/>
            <a:ext cx="5862854" cy="4575629"/>
          </a:xfrm>
        </p:spPr>
        <p:txBody>
          <a:bodyPr vert="horz" lIns="0" tIns="0" rIns="0" bIns="0" rtlCol="0" anchor="t">
            <a:normAutofit/>
          </a:bodyPr>
          <a:lstStyle/>
          <a:p>
            <a:pPr marL="0" indent="0">
              <a:buNone/>
            </a:pPr>
            <a:r>
              <a:rPr lang="sv-SE" sz="1600" b="1">
                <a:solidFill>
                  <a:srgbClr val="262626"/>
                </a:solidFill>
                <a:cs typeface="Arial"/>
              </a:rPr>
              <a:t>Ett stöd för rektorer</a:t>
            </a:r>
          </a:p>
          <a:p>
            <a:pPr marL="0" indent="0">
              <a:buNone/>
            </a:pPr>
            <a:r>
              <a:rPr lang="sv-SE" sz="1600">
                <a:solidFill>
                  <a:srgbClr val="262626"/>
                </a:solidFill>
                <a:cs typeface="Arial"/>
              </a:rPr>
              <a:t>Beslut om svenska som andraspråk utifrån kartläggning. </a:t>
            </a:r>
          </a:p>
          <a:p>
            <a:pPr marL="0" indent="0">
              <a:buNone/>
            </a:pPr>
            <a:r>
              <a:rPr lang="sv-SE" sz="1600">
                <a:solidFill>
                  <a:srgbClr val="262626"/>
                </a:solidFill>
                <a:cs typeface="Arial"/>
              </a:rPr>
              <a:t>Genom observationer i vardagagen, av olika moment i undervisningen och genom olika kartläggningsmaterial.</a:t>
            </a:r>
            <a:endParaRPr lang="sv-SE" sz="1600"/>
          </a:p>
          <a:p>
            <a:pPr marL="0" indent="0">
              <a:buNone/>
            </a:pPr>
            <a:r>
              <a:rPr lang="sv-SE" sz="1600" b="1">
                <a:solidFill>
                  <a:srgbClr val="262626"/>
                </a:solidFill>
                <a:cs typeface="Arial"/>
              </a:rPr>
              <a:t>Exempel på kartläggningsmaterial som kan  användas vid behovsprövning:</a:t>
            </a:r>
          </a:p>
          <a:p>
            <a:pPr marL="0" indent="0">
              <a:buNone/>
            </a:pPr>
            <a:r>
              <a:rPr lang="sv-SE" sz="1600">
                <a:solidFill>
                  <a:srgbClr val="262626"/>
                </a:solidFill>
                <a:cs typeface="Arial"/>
              </a:rPr>
              <a:t> "Hitta språket", som görs i förskoleklass (obligatoriskt i förskoleklass)</a:t>
            </a:r>
          </a:p>
          <a:p>
            <a:pPr marL="0" indent="0">
              <a:buNone/>
            </a:pPr>
            <a:r>
              <a:rPr lang="sv-SE" sz="1600">
                <a:solidFill>
                  <a:srgbClr val="262626"/>
                </a:solidFill>
                <a:cs typeface="Arial"/>
              </a:rPr>
              <a:t>Nationellt stöd i läs-och skrivutveckling (obligatoriskt i åk 1)</a:t>
            </a:r>
          </a:p>
          <a:p>
            <a:pPr marL="0" indent="0">
              <a:buNone/>
            </a:pPr>
            <a:r>
              <a:rPr lang="sv-SE" sz="1600">
                <a:solidFill>
                  <a:srgbClr val="262626"/>
                </a:solidFill>
                <a:cs typeface="Arial"/>
              </a:rPr>
              <a:t>Bygga svenska</a:t>
            </a:r>
          </a:p>
          <a:p>
            <a:pPr marL="0" indent="0">
              <a:buNone/>
            </a:pPr>
            <a:r>
              <a:rPr lang="sv-SE" sz="1600">
                <a:solidFill>
                  <a:srgbClr val="262626"/>
                </a:solidFill>
                <a:cs typeface="Arial"/>
              </a:rPr>
              <a:t>SVA-luppen.</a:t>
            </a:r>
            <a:endParaRPr lang="sv-SE"/>
          </a:p>
          <a:p>
            <a:pPr marL="0" indent="0">
              <a:buNone/>
            </a:pPr>
            <a:endParaRPr lang="sv-SE">
              <a:solidFill>
                <a:srgbClr val="262626"/>
              </a:solidFill>
              <a:cs typeface="Arial"/>
            </a:endParaRPr>
          </a:p>
          <a:p>
            <a:pPr marL="0" indent="0">
              <a:buNone/>
            </a:pPr>
            <a:endParaRPr lang="sv-SE">
              <a:solidFill>
                <a:srgbClr val="262626"/>
              </a:solidFill>
              <a:cs typeface="Arial"/>
            </a:endParaRPr>
          </a:p>
          <a:p>
            <a:pPr marL="0" indent="0">
              <a:buNone/>
            </a:pPr>
            <a:endParaRPr lang="sv-SE">
              <a:solidFill>
                <a:srgbClr val="262626"/>
              </a:solidFill>
              <a:cs typeface="Arial"/>
            </a:endParaRPr>
          </a:p>
          <a:p>
            <a:pPr marL="229870" indent="-229870"/>
            <a:endParaRPr lang="sv-SE">
              <a:solidFill>
                <a:srgbClr val="262626"/>
              </a:solidFill>
              <a:cs typeface="Arial"/>
            </a:endParaRPr>
          </a:p>
        </p:txBody>
      </p:sp>
      <p:pic>
        <p:nvPicPr>
          <p:cNvPr id="6" name="Platshållare för bild 5" descr="En bild som visar text, visitkort, vektorgrafik&#10;&#10;Automatiskt genererad beskrivning">
            <a:extLst>
              <a:ext uri="{FF2B5EF4-FFF2-40B4-BE49-F238E27FC236}">
                <a16:creationId xmlns:a16="http://schemas.microsoft.com/office/drawing/2014/main" id="{3960AA98-8D07-43DA-B2E8-62F017B74D3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6583" r="16583"/>
          <a:stretch>
            <a:fillRect/>
          </a:stretch>
        </p:blipFill>
        <p:spPr/>
      </p:pic>
    </p:spTree>
    <p:extLst>
      <p:ext uri="{BB962C8B-B14F-4D97-AF65-F5344CB8AC3E}">
        <p14:creationId xmlns:p14="http://schemas.microsoft.com/office/powerpoint/2010/main" val="229036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272DDD-00B0-619B-F935-0BD6F49A2437}"/>
              </a:ext>
            </a:extLst>
          </p:cNvPr>
          <p:cNvSpPr>
            <a:spLocks noGrp="1"/>
          </p:cNvSpPr>
          <p:nvPr>
            <p:ph type="title"/>
          </p:nvPr>
        </p:nvSpPr>
        <p:spPr>
          <a:xfrm>
            <a:off x="407988" y="404813"/>
            <a:ext cx="9170279" cy="736959"/>
          </a:xfrm>
        </p:spPr>
        <p:txBody>
          <a:bodyPr anchor="ctr">
            <a:normAutofit/>
          </a:bodyPr>
          <a:lstStyle/>
          <a:p>
            <a:r>
              <a:rPr lang="sv-SE"/>
              <a:t>Kartläggningsmaterial</a:t>
            </a:r>
          </a:p>
        </p:txBody>
      </p:sp>
      <p:sp>
        <p:nvSpPr>
          <p:cNvPr id="3" name="Platshållare för innehåll 2">
            <a:extLst>
              <a:ext uri="{FF2B5EF4-FFF2-40B4-BE49-F238E27FC236}">
                <a16:creationId xmlns:a16="http://schemas.microsoft.com/office/drawing/2014/main" id="{DE33FE50-A8F4-40B8-A1DA-C6B708F184A1}"/>
              </a:ext>
            </a:extLst>
          </p:cNvPr>
          <p:cNvSpPr>
            <a:spLocks noGrp="1"/>
          </p:cNvSpPr>
          <p:nvPr>
            <p:ph sz="half" idx="1"/>
          </p:nvPr>
        </p:nvSpPr>
        <p:spPr>
          <a:xfrm>
            <a:off x="407988" y="1736729"/>
            <a:ext cx="5400000" cy="4176710"/>
          </a:xfrm>
        </p:spPr>
        <p:txBody>
          <a:bodyPr>
            <a:normAutofit/>
          </a:bodyPr>
          <a:lstStyle/>
          <a:p>
            <a:pPr>
              <a:lnSpc>
                <a:spcPct val="100000"/>
              </a:lnSpc>
            </a:pPr>
            <a:r>
              <a:rPr lang="sv-SE" sz="1900"/>
              <a:t>Bygga svenska: Stöd i undervisningen</a:t>
            </a:r>
          </a:p>
          <a:p>
            <a:pPr marL="0" indent="0">
              <a:lnSpc>
                <a:spcPct val="100000"/>
              </a:lnSpc>
              <a:buNone/>
            </a:pPr>
            <a:r>
              <a:rPr lang="sv-SE" sz="1900"/>
              <a:t>grundskolan, gymnasieskolans introduktionsprogram</a:t>
            </a:r>
          </a:p>
          <a:p>
            <a:pPr>
              <a:lnSpc>
                <a:spcPct val="100000"/>
              </a:lnSpc>
            </a:pPr>
            <a:r>
              <a:rPr lang="sv-SE" sz="1900"/>
              <a:t>Nya språket lyfter: Stöd i undervisningen</a:t>
            </a:r>
          </a:p>
          <a:p>
            <a:pPr marL="0" indent="0">
              <a:lnSpc>
                <a:spcPct val="100000"/>
              </a:lnSpc>
              <a:buNone/>
            </a:pPr>
            <a:r>
              <a:rPr lang="sv-SE" sz="1900"/>
              <a:t>Årskurs 1-6</a:t>
            </a:r>
          </a:p>
          <a:p>
            <a:pPr>
              <a:lnSpc>
                <a:spcPct val="100000"/>
              </a:lnSpc>
            </a:pPr>
            <a:r>
              <a:rPr lang="sv-SE" sz="1900"/>
              <a:t>Hitta språket: Stöd i undervisningen</a:t>
            </a:r>
          </a:p>
          <a:p>
            <a:pPr marL="0" indent="0">
              <a:lnSpc>
                <a:spcPct val="100000"/>
              </a:lnSpc>
              <a:buNone/>
            </a:pPr>
            <a:r>
              <a:rPr lang="sv-SE" sz="1900"/>
              <a:t>F-3</a:t>
            </a:r>
          </a:p>
          <a:p>
            <a:pPr>
              <a:lnSpc>
                <a:spcPct val="100000"/>
              </a:lnSpc>
            </a:pPr>
            <a:r>
              <a:rPr lang="sv-SE" sz="1900" err="1"/>
              <a:t>Sva</a:t>
            </a:r>
            <a:r>
              <a:rPr lang="sv-SE" sz="1900"/>
              <a:t>-luppen: Stöd för behovsbedömning</a:t>
            </a:r>
          </a:p>
          <a:p>
            <a:pPr>
              <a:lnSpc>
                <a:spcPct val="100000"/>
              </a:lnSpc>
            </a:pPr>
            <a:r>
              <a:rPr lang="sv-SE" sz="1900"/>
              <a:t>F-9</a:t>
            </a:r>
          </a:p>
          <a:p>
            <a:pPr marL="0" indent="0">
              <a:lnSpc>
                <a:spcPct val="100000"/>
              </a:lnSpc>
              <a:buNone/>
            </a:pPr>
            <a:r>
              <a:rPr lang="sv-SE" sz="1900" b="1"/>
              <a:t>Alla kan användas som bedömningsstöd vid behovsbedömning</a:t>
            </a:r>
          </a:p>
          <a:p>
            <a:pPr>
              <a:lnSpc>
                <a:spcPct val="100000"/>
              </a:lnSpc>
            </a:pPr>
            <a:endParaRPr lang="sv-SE" sz="1900"/>
          </a:p>
        </p:txBody>
      </p:sp>
      <p:pic>
        <p:nvPicPr>
          <p:cNvPr id="5" name="Platshållare för bild 4">
            <a:extLst>
              <a:ext uri="{FF2B5EF4-FFF2-40B4-BE49-F238E27FC236}">
                <a16:creationId xmlns:a16="http://schemas.microsoft.com/office/drawing/2014/main" id="{C31B6D3C-B68F-0F45-773D-304F4CD8B79A}"/>
              </a:ext>
            </a:extLst>
          </p:cNvPr>
          <p:cNvPicPr>
            <a:picLocks noGrp="1" noChangeAspect="1"/>
          </p:cNvPicPr>
          <p:nvPr>
            <p:ph sz="half" idx="2"/>
          </p:nvPr>
        </p:nvPicPr>
        <p:blipFill>
          <a:blip r:embed="rId2"/>
          <a:stretch>
            <a:fillRect/>
          </a:stretch>
        </p:blipFill>
        <p:spPr>
          <a:xfrm>
            <a:off x="5807988" y="1736729"/>
            <a:ext cx="4800934" cy="3200623"/>
          </a:xfrm>
          <a:prstGeom prst="rect">
            <a:avLst/>
          </a:prstGeom>
          <a:noFill/>
        </p:spPr>
      </p:pic>
    </p:spTree>
    <p:extLst>
      <p:ext uri="{BB962C8B-B14F-4D97-AF65-F5344CB8AC3E}">
        <p14:creationId xmlns:p14="http://schemas.microsoft.com/office/powerpoint/2010/main" val="105083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9AFA-1283-057A-447F-79D822FADEFD}"/>
              </a:ext>
            </a:extLst>
          </p:cNvPr>
          <p:cNvSpPr>
            <a:spLocks noGrp="1"/>
          </p:cNvSpPr>
          <p:nvPr>
            <p:ph type="title"/>
          </p:nvPr>
        </p:nvSpPr>
        <p:spPr>
          <a:xfrm>
            <a:off x="407988" y="404813"/>
            <a:ext cx="9170279" cy="736959"/>
          </a:xfrm>
        </p:spPr>
        <p:txBody>
          <a:bodyPr anchor="ctr">
            <a:normAutofit/>
          </a:bodyPr>
          <a:lstStyle/>
          <a:p>
            <a:r>
              <a:rPr lang="sv-SE" sz="3200" b="0"/>
              <a:t>Bygga svenska</a:t>
            </a:r>
          </a:p>
        </p:txBody>
      </p:sp>
      <p:sp>
        <p:nvSpPr>
          <p:cNvPr id="3" name="Content Placeholder 2">
            <a:extLst>
              <a:ext uri="{FF2B5EF4-FFF2-40B4-BE49-F238E27FC236}">
                <a16:creationId xmlns:a16="http://schemas.microsoft.com/office/drawing/2014/main" id="{DE9E59B8-5C29-1C91-2EF5-968282E2ED0B}"/>
              </a:ext>
            </a:extLst>
          </p:cNvPr>
          <p:cNvSpPr>
            <a:spLocks noGrp="1"/>
          </p:cNvSpPr>
          <p:nvPr>
            <p:ph sz="half" idx="1"/>
          </p:nvPr>
        </p:nvSpPr>
        <p:spPr>
          <a:xfrm>
            <a:off x="407988" y="1713283"/>
            <a:ext cx="5400000" cy="4715970"/>
          </a:xfrm>
        </p:spPr>
        <p:txBody>
          <a:bodyPr vert="horz" lIns="0" tIns="0" rIns="0" bIns="0" rtlCol="0" anchor="t">
            <a:normAutofit fontScale="92500" lnSpcReduction="20000"/>
          </a:bodyPr>
          <a:lstStyle/>
          <a:p>
            <a:pPr marL="229870" indent="-229870" rtl="0" fontAlgn="base">
              <a:lnSpc>
                <a:spcPct val="100000"/>
              </a:lnSpc>
            </a:pPr>
            <a:r>
              <a:rPr lang="sv-SE" sz="1600" b="0" i="0">
                <a:effectLst/>
              </a:rPr>
              <a:t>Bygga svenska är ett bedömningsmaterial utformat för att vara ett stöd för att följa nyanlända elevers språkutveckling under grundskoletiden. Materialet innehåller en bedömningsmodell som beskriver elevens språkutveckling i svenska i fem steg, från nybörjare till avancerad nivå. Materialet används tillsammans med uppgifter och underlag från undervisningen. </a:t>
            </a:r>
            <a:endParaRPr lang="en-US"/>
          </a:p>
          <a:p>
            <a:pPr marL="229870" indent="-229870" rtl="0" fontAlgn="base">
              <a:lnSpc>
                <a:spcPct val="100000"/>
              </a:lnSpc>
            </a:pPr>
            <a:r>
              <a:rPr lang="sv-SE" sz="1600" b="0" i="0">
                <a:effectLst/>
              </a:rPr>
              <a:t>I Bygga svenska beskrivs elevernas andraspråksutveckling i fem steg, från nybörjare, steg 1, till avancerad, steg 5. </a:t>
            </a:r>
            <a:endParaRPr lang="sv-SE" sz="1600" b="0" i="0">
              <a:effectLst/>
              <a:cs typeface="Arial"/>
            </a:endParaRPr>
          </a:p>
          <a:p>
            <a:pPr marL="342900" indent="-342900" rtl="0" fontAlgn="base">
              <a:lnSpc>
                <a:spcPct val="100000"/>
              </a:lnSpc>
              <a:buAutoNum type="arabicPeriod"/>
            </a:pPr>
            <a:r>
              <a:rPr lang="sv-SE" sz="1600"/>
              <a:t>Ny i språket</a:t>
            </a:r>
            <a:endParaRPr lang="sv-SE" sz="1600">
              <a:cs typeface="Arial"/>
            </a:endParaRPr>
          </a:p>
          <a:p>
            <a:pPr marL="342900" indent="-342900" rtl="0" fontAlgn="base">
              <a:lnSpc>
                <a:spcPct val="100000"/>
              </a:lnSpc>
              <a:buAutoNum type="arabicPeriod"/>
            </a:pPr>
            <a:r>
              <a:rPr lang="sv-SE" sz="1600" b="0" i="0">
                <a:effectLst/>
              </a:rPr>
              <a:t>På väg till språket</a:t>
            </a:r>
            <a:endParaRPr lang="sv-SE" sz="1600" b="0" i="0">
              <a:effectLst/>
              <a:cs typeface="Arial"/>
            </a:endParaRPr>
          </a:p>
          <a:p>
            <a:pPr marL="342900" indent="-342900" rtl="0" fontAlgn="base">
              <a:lnSpc>
                <a:spcPct val="100000"/>
              </a:lnSpc>
              <a:buAutoNum type="arabicPeriod"/>
            </a:pPr>
            <a:r>
              <a:rPr lang="sv-SE" sz="1600" b="0" i="0">
                <a:effectLst/>
              </a:rPr>
              <a:t>Vidare i språket</a:t>
            </a:r>
            <a:endParaRPr lang="sv-SE" sz="1600" b="0" i="0">
              <a:effectLst/>
              <a:cs typeface="Arial"/>
            </a:endParaRPr>
          </a:p>
          <a:p>
            <a:pPr marL="342900" indent="-342900" rtl="0" fontAlgn="base">
              <a:lnSpc>
                <a:spcPct val="100000"/>
              </a:lnSpc>
              <a:buAutoNum type="arabicPeriod"/>
            </a:pPr>
            <a:r>
              <a:rPr lang="sv-SE" sz="1600" b="0" i="0">
                <a:effectLst/>
              </a:rPr>
              <a:t>Mot ett avancerat språk</a:t>
            </a:r>
            <a:endParaRPr lang="sv-SE" sz="1600" b="0" i="0">
              <a:effectLst/>
              <a:cs typeface="Arial"/>
            </a:endParaRPr>
          </a:p>
          <a:p>
            <a:pPr marL="342900" indent="-342900" rtl="0" fontAlgn="base">
              <a:lnSpc>
                <a:spcPct val="100000"/>
              </a:lnSpc>
              <a:buAutoNum type="arabicPeriod"/>
            </a:pPr>
            <a:r>
              <a:rPr lang="sv-SE" sz="1600" b="0" i="0">
                <a:effectLst/>
              </a:rPr>
              <a:t>Med ett avancerat språk</a:t>
            </a:r>
            <a:endParaRPr lang="sv-SE" sz="1600" b="0" i="0">
              <a:effectLst/>
              <a:cs typeface="Arial"/>
            </a:endParaRPr>
          </a:p>
          <a:p>
            <a:pPr marL="342900" indent="-342900" rtl="0" fontAlgn="base">
              <a:lnSpc>
                <a:spcPct val="100000"/>
              </a:lnSpc>
              <a:buAutoNum type="arabicPeriod"/>
            </a:pPr>
            <a:endParaRPr lang="sv-SE" sz="1400" b="0" i="0">
              <a:effectLst/>
            </a:endParaRPr>
          </a:p>
          <a:p>
            <a:pPr marL="0" indent="0" rtl="0" fontAlgn="base">
              <a:lnSpc>
                <a:spcPct val="100000"/>
              </a:lnSpc>
              <a:buNone/>
            </a:pPr>
            <a:r>
              <a:rPr lang="sv-SE" sz="1400" b="0" i="0">
                <a:effectLst/>
              </a:rPr>
              <a:t> </a:t>
            </a:r>
            <a:r>
              <a:rPr lang="sv-SE" sz="1700">
                <a:hlinkClick r:id="rId3"/>
              </a:rPr>
              <a:t>Bedomningsmaterial_Bygga_Svenska 1–3_webb.pdf</a:t>
            </a:r>
            <a:endParaRPr lang="sv-SE" sz="1700" b="0" i="0">
              <a:effectLst/>
            </a:endParaRPr>
          </a:p>
          <a:p>
            <a:pPr marL="0" indent="0">
              <a:lnSpc>
                <a:spcPct val="100000"/>
              </a:lnSpc>
              <a:buNone/>
            </a:pPr>
            <a:r>
              <a:rPr lang="sv-SE" sz="1700">
                <a:ea typeface="+mn-lt"/>
                <a:cs typeface="+mn-lt"/>
                <a:hlinkClick r:id="rId4"/>
              </a:rPr>
              <a:t>Bedomningsmaterial_Bygga_Svenska_4-6_webb.pdf</a:t>
            </a:r>
            <a:endParaRPr lang="sv-SE"/>
          </a:p>
          <a:p>
            <a:pPr marL="0" indent="0">
              <a:lnSpc>
                <a:spcPct val="100000"/>
              </a:lnSpc>
              <a:buNone/>
            </a:pPr>
            <a:r>
              <a:rPr lang="sv-SE" sz="1700">
                <a:ea typeface="+mn-lt"/>
                <a:cs typeface="+mn-lt"/>
                <a:hlinkClick r:id="rId5"/>
              </a:rPr>
              <a:t>Bygga_svenska_7-9_webb (2).pdf</a:t>
            </a:r>
            <a:endParaRPr lang="sv-SE"/>
          </a:p>
          <a:p>
            <a:pPr marL="0" indent="0">
              <a:lnSpc>
                <a:spcPct val="100000"/>
              </a:lnSpc>
              <a:buNone/>
            </a:pPr>
            <a:endParaRPr lang="sv-SE" sz="1700">
              <a:cs typeface="Arial"/>
            </a:endParaRPr>
          </a:p>
          <a:p>
            <a:pPr marL="0" indent="0">
              <a:lnSpc>
                <a:spcPct val="100000"/>
              </a:lnSpc>
              <a:buNone/>
            </a:pPr>
            <a:endParaRPr lang="sv-SE" sz="1700">
              <a:cs typeface="Arial"/>
            </a:endParaRPr>
          </a:p>
          <a:p>
            <a:pPr marL="0" indent="0" fontAlgn="base">
              <a:lnSpc>
                <a:spcPct val="100000"/>
              </a:lnSpc>
              <a:buNone/>
            </a:pPr>
            <a:endParaRPr lang="sv-SE" sz="1400">
              <a:cs typeface="Arial"/>
            </a:endParaRPr>
          </a:p>
          <a:p>
            <a:pPr marL="229870" indent="-229870">
              <a:lnSpc>
                <a:spcPct val="100000"/>
              </a:lnSpc>
            </a:pPr>
            <a:endParaRPr lang="sv-SE" sz="1400">
              <a:cs typeface="Arial"/>
            </a:endParaRPr>
          </a:p>
          <a:p>
            <a:pPr marL="229870" indent="-229870">
              <a:lnSpc>
                <a:spcPct val="100000"/>
              </a:lnSpc>
            </a:pPr>
            <a:endParaRPr lang="sv-SE" sz="1400">
              <a:cs typeface="Arial"/>
            </a:endParaRPr>
          </a:p>
          <a:p>
            <a:pPr marL="229870" indent="-229870">
              <a:lnSpc>
                <a:spcPct val="100000"/>
              </a:lnSpc>
            </a:pPr>
            <a:endParaRPr lang="en-US" sz="1400">
              <a:cs typeface="Arial"/>
            </a:endParaRPr>
          </a:p>
        </p:txBody>
      </p:sp>
      <p:pic>
        <p:nvPicPr>
          <p:cNvPr id="18" name="Platshållare för innehåll 14">
            <a:extLst>
              <a:ext uri="{FF2B5EF4-FFF2-40B4-BE49-F238E27FC236}">
                <a16:creationId xmlns:a16="http://schemas.microsoft.com/office/drawing/2014/main" id="{2FDEBCFE-F79B-0284-3234-576D99938B2A}"/>
              </a:ext>
            </a:extLst>
          </p:cNvPr>
          <p:cNvPicPr>
            <a:picLocks noGrp="1" noChangeAspect="1"/>
          </p:cNvPicPr>
          <p:nvPr>
            <p:ph sz="half" idx="2"/>
          </p:nvPr>
        </p:nvPicPr>
        <p:blipFill>
          <a:blip r:embed="rId6"/>
          <a:stretch>
            <a:fillRect/>
          </a:stretch>
        </p:blipFill>
        <p:spPr>
          <a:xfrm>
            <a:off x="7633510" y="1038519"/>
            <a:ext cx="3924000" cy="5719008"/>
          </a:xfrm>
          <a:prstGeom prst="rect">
            <a:avLst/>
          </a:prstGeom>
        </p:spPr>
      </p:pic>
    </p:spTree>
    <p:extLst>
      <p:ext uri="{BB962C8B-B14F-4D97-AF65-F5344CB8AC3E}">
        <p14:creationId xmlns:p14="http://schemas.microsoft.com/office/powerpoint/2010/main" val="364157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8DE532-1CD8-4259-A123-0466863E096E}"/>
              </a:ext>
            </a:extLst>
          </p:cNvPr>
          <p:cNvSpPr>
            <a:spLocks noGrp="1"/>
          </p:cNvSpPr>
          <p:nvPr>
            <p:ph type="title"/>
          </p:nvPr>
        </p:nvSpPr>
        <p:spPr>
          <a:xfrm>
            <a:off x="407988" y="404813"/>
            <a:ext cx="9170279" cy="736959"/>
          </a:xfrm>
        </p:spPr>
        <p:txBody>
          <a:bodyPr anchor="ctr">
            <a:normAutofit/>
          </a:bodyPr>
          <a:lstStyle/>
          <a:p>
            <a:r>
              <a:rPr lang="sv-SE"/>
              <a:t>Nya språket lyfter</a:t>
            </a:r>
          </a:p>
        </p:txBody>
      </p:sp>
      <p:sp>
        <p:nvSpPr>
          <p:cNvPr id="3" name="Platshållare för innehåll 2">
            <a:extLst>
              <a:ext uri="{FF2B5EF4-FFF2-40B4-BE49-F238E27FC236}">
                <a16:creationId xmlns:a16="http://schemas.microsoft.com/office/drawing/2014/main" id="{25FB68BE-CA65-4409-7393-65EBAFDCB6C5}"/>
              </a:ext>
            </a:extLst>
          </p:cNvPr>
          <p:cNvSpPr>
            <a:spLocks noGrp="1"/>
          </p:cNvSpPr>
          <p:nvPr>
            <p:ph sz="half" idx="1"/>
          </p:nvPr>
        </p:nvSpPr>
        <p:spPr>
          <a:xfrm>
            <a:off x="407988" y="1736729"/>
            <a:ext cx="5400000" cy="4176710"/>
          </a:xfrm>
        </p:spPr>
        <p:txBody>
          <a:bodyPr vert="horz" lIns="0" tIns="0" rIns="0" bIns="0" rtlCol="0" anchor="t">
            <a:normAutofit/>
          </a:bodyPr>
          <a:lstStyle/>
          <a:p>
            <a:pPr marL="229870" indent="-229870">
              <a:lnSpc>
                <a:spcPct val="100000"/>
              </a:lnSpc>
            </a:pPr>
            <a:r>
              <a:rPr lang="sv-SE" sz="1400" b="0" i="1">
                <a:effectLst/>
              </a:rPr>
              <a:t>Nya Språket lyfter!</a:t>
            </a:r>
            <a:r>
              <a:rPr lang="sv-SE" sz="1400" b="0" i="0">
                <a:effectLst/>
              </a:rPr>
              <a:t> är ett bedömningsstöd för grundskolans tidigare årskurser, årskurs 1 till årskurs 6. Materialet är ett stöd för bedömningen av elevers språkliga förmågor i enlighet med kursplanerna i svenska och svenska som andraspråk.</a:t>
            </a:r>
            <a:endParaRPr lang="en-US"/>
          </a:p>
          <a:p>
            <a:pPr marL="229870" indent="-229870">
              <a:lnSpc>
                <a:spcPct val="100000"/>
              </a:lnSpc>
            </a:pPr>
            <a:r>
              <a:rPr lang="sv-SE" sz="1400" b="0" i="0">
                <a:effectLst/>
              </a:rPr>
              <a:t> </a:t>
            </a:r>
            <a:r>
              <a:rPr lang="sv-SE" sz="1400" b="0" i="1">
                <a:effectLst/>
              </a:rPr>
              <a:t>Nya språket lyfter!</a:t>
            </a:r>
            <a:r>
              <a:rPr lang="sv-SE" sz="1400" b="0" i="0">
                <a:effectLst/>
              </a:rPr>
              <a:t> är också ett redskap för lärare och elever som tydliggör progressionen i elevernas språkutveckling med särskild tonvikt på läsutveckling. Materialet består av en vetenskaplig bakgrund och ett underlag för observationer. Dessa är indelade i </a:t>
            </a:r>
            <a:r>
              <a:rPr lang="sv-SE" sz="1400" b="0" i="1">
                <a:effectLst/>
              </a:rPr>
              <a:t>Tala</a:t>
            </a:r>
            <a:r>
              <a:rPr lang="sv-SE" sz="1400" b="0" i="0">
                <a:effectLst/>
              </a:rPr>
              <a:t>, </a:t>
            </a:r>
            <a:r>
              <a:rPr lang="sv-SE" sz="1400" b="0" i="1">
                <a:effectLst/>
              </a:rPr>
              <a:t>Samtala</a:t>
            </a:r>
            <a:r>
              <a:rPr lang="sv-SE" sz="1400" b="0" i="0">
                <a:effectLst/>
              </a:rPr>
              <a:t>, </a:t>
            </a:r>
            <a:r>
              <a:rPr lang="sv-SE" sz="1400" b="0" i="1">
                <a:effectLst/>
              </a:rPr>
              <a:t>Läsa</a:t>
            </a:r>
            <a:r>
              <a:rPr lang="sv-SE" sz="1400" b="0" i="0">
                <a:effectLst/>
              </a:rPr>
              <a:t> och </a:t>
            </a:r>
            <a:r>
              <a:rPr lang="sv-SE" sz="1400" b="0" i="1">
                <a:effectLst/>
              </a:rPr>
              <a:t>Skriva</a:t>
            </a:r>
            <a:r>
              <a:rPr lang="sv-SE" sz="1400" b="0" i="0">
                <a:effectLst/>
              </a:rPr>
              <a:t>.</a:t>
            </a:r>
            <a:endParaRPr lang="sv-SE" sz="1400" b="0" i="0">
              <a:effectLst/>
              <a:cs typeface="Arial"/>
            </a:endParaRPr>
          </a:p>
          <a:p>
            <a:pPr marL="229870" indent="-229870">
              <a:lnSpc>
                <a:spcPct val="100000"/>
              </a:lnSpc>
            </a:pPr>
            <a:r>
              <a:rPr lang="sv-SE" sz="1400"/>
              <a:t>Nya språket lyfter! är uppbyggt av detaljerade och systematiserade observationspunkter inriktade mot syfte, centralt innehåll, kunskapskravet i läsförståelse i årskurs 1 och kunskapskraven i årskurs 3 och 6 i ämnena svenska och svenska som andraspråk samt för specialskolans årskurs 4 och 7</a:t>
            </a:r>
            <a:endParaRPr lang="sv-SE" sz="1400">
              <a:cs typeface="Arial"/>
            </a:endParaRPr>
          </a:p>
          <a:p>
            <a:pPr marL="229870" indent="-229870">
              <a:lnSpc>
                <a:spcPct val="100000"/>
              </a:lnSpc>
            </a:pPr>
            <a:endParaRPr lang="sv-SE" sz="1400"/>
          </a:p>
          <a:p>
            <a:pPr marL="0" indent="0">
              <a:lnSpc>
                <a:spcPct val="100000"/>
              </a:lnSpc>
              <a:buNone/>
            </a:pPr>
            <a:r>
              <a:rPr lang="sv-SE" sz="1200">
                <a:ea typeface="+mn-lt"/>
                <a:cs typeface="+mn-lt"/>
                <a:hlinkClick r:id="rId3"/>
              </a:rPr>
              <a:t>Nya språket lyfter</a:t>
            </a:r>
            <a:endParaRPr lang="sv-SE"/>
          </a:p>
        </p:txBody>
      </p:sp>
      <p:pic>
        <p:nvPicPr>
          <p:cNvPr id="4" name="Picture 3" descr="Pedagogisk planering i Skolbanken: Nya Språket lyfter!">
            <a:extLst>
              <a:ext uri="{FF2B5EF4-FFF2-40B4-BE49-F238E27FC236}">
                <a16:creationId xmlns:a16="http://schemas.microsoft.com/office/drawing/2014/main" id="{1AEE3C91-D94C-FF67-CA70-8AB3B7D84B52}"/>
              </a:ext>
            </a:extLst>
          </p:cNvPr>
          <p:cNvPicPr>
            <a:picLocks noChangeAspect="1"/>
          </p:cNvPicPr>
          <p:nvPr/>
        </p:nvPicPr>
        <p:blipFill>
          <a:blip r:embed="rId4"/>
          <a:stretch>
            <a:fillRect/>
          </a:stretch>
        </p:blipFill>
        <p:spPr>
          <a:xfrm>
            <a:off x="6690579" y="1160585"/>
            <a:ext cx="3359394" cy="4876799"/>
          </a:xfrm>
          <a:prstGeom prst="rect">
            <a:avLst/>
          </a:prstGeom>
        </p:spPr>
      </p:pic>
    </p:spTree>
    <p:extLst>
      <p:ext uri="{BB962C8B-B14F-4D97-AF65-F5344CB8AC3E}">
        <p14:creationId xmlns:p14="http://schemas.microsoft.com/office/powerpoint/2010/main" val="2406629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28BE-B58F-D48D-E5EC-4F080BE4A57F}"/>
              </a:ext>
            </a:extLst>
          </p:cNvPr>
          <p:cNvSpPr>
            <a:spLocks noGrp="1"/>
          </p:cNvSpPr>
          <p:nvPr>
            <p:ph type="title"/>
          </p:nvPr>
        </p:nvSpPr>
        <p:spPr>
          <a:xfrm>
            <a:off x="407988" y="404813"/>
            <a:ext cx="9170279" cy="736959"/>
          </a:xfrm>
        </p:spPr>
        <p:txBody>
          <a:bodyPr anchor="ctr">
            <a:normAutofit/>
          </a:bodyPr>
          <a:lstStyle/>
          <a:p>
            <a:r>
              <a:rPr lang="en-US" err="1"/>
              <a:t>Hitta</a:t>
            </a:r>
            <a:r>
              <a:rPr lang="en-US"/>
              <a:t> </a:t>
            </a:r>
            <a:r>
              <a:rPr lang="en-US" err="1"/>
              <a:t>språket</a:t>
            </a:r>
            <a:r>
              <a:rPr lang="en-US"/>
              <a:t> </a:t>
            </a:r>
          </a:p>
        </p:txBody>
      </p:sp>
      <p:sp>
        <p:nvSpPr>
          <p:cNvPr id="10" name="Content Placeholder 2">
            <a:extLst>
              <a:ext uri="{FF2B5EF4-FFF2-40B4-BE49-F238E27FC236}">
                <a16:creationId xmlns:a16="http://schemas.microsoft.com/office/drawing/2014/main" id="{F7871AAC-4FE7-868F-D909-AD33655A9F52}"/>
              </a:ext>
            </a:extLst>
          </p:cNvPr>
          <p:cNvSpPr>
            <a:spLocks noGrp="1"/>
          </p:cNvSpPr>
          <p:nvPr>
            <p:ph sz="half" idx="10"/>
          </p:nvPr>
        </p:nvSpPr>
        <p:spPr>
          <a:xfrm>
            <a:off x="417075" y="1736728"/>
            <a:ext cx="5678925" cy="4194629"/>
          </a:xfrm>
        </p:spPr>
        <p:txBody>
          <a:bodyPr>
            <a:normAutofit/>
          </a:bodyPr>
          <a:lstStyle/>
          <a:p>
            <a:r>
              <a:rPr lang="sv-SE" sz="1800" i="0">
                <a:solidFill>
                  <a:srgbClr val="262626"/>
                </a:solidFill>
                <a:effectLst/>
              </a:rPr>
              <a:t>Syftet med </a:t>
            </a:r>
            <a:r>
              <a:rPr lang="sv-SE" sz="1800" b="1" i="0">
                <a:solidFill>
                  <a:srgbClr val="262626"/>
                </a:solidFill>
                <a:effectLst/>
              </a:rPr>
              <a:t>Hitta språket </a:t>
            </a:r>
            <a:r>
              <a:rPr lang="sv-SE" sz="1800" i="0">
                <a:solidFill>
                  <a:srgbClr val="262626"/>
                </a:solidFill>
                <a:effectLst/>
              </a:rPr>
              <a:t>är att identifiera elever i någon form av behov av stöd eller utmaningar för kunskapsutvecklingen inom skolämnena svenska och svenska som andra språk.</a:t>
            </a:r>
          </a:p>
          <a:p>
            <a:pPr marL="0" indent="0">
              <a:buNone/>
            </a:pPr>
            <a:endParaRPr lang="sv-SE" sz="1800" i="0">
              <a:solidFill>
                <a:srgbClr val="262626"/>
              </a:solidFill>
              <a:effectLst/>
            </a:endParaRPr>
          </a:p>
          <a:p>
            <a:r>
              <a:rPr lang="sv-SE" sz="1800" b="1">
                <a:solidFill>
                  <a:srgbClr val="262626"/>
                </a:solidFill>
              </a:rPr>
              <a:t>Stöd för kartläggning av flerspråkiga elever i förskoleklassen </a:t>
            </a:r>
            <a:r>
              <a:rPr lang="sv-SE" sz="1800">
                <a:solidFill>
                  <a:srgbClr val="262626"/>
                </a:solidFill>
              </a:rPr>
              <a:t>är ett frivilligt stöd till det nationella kartläggningsmaterialet </a:t>
            </a:r>
            <a:r>
              <a:rPr lang="sv-SE" sz="1800" b="1">
                <a:solidFill>
                  <a:srgbClr val="262626"/>
                </a:solidFill>
              </a:rPr>
              <a:t>Hitta språket</a:t>
            </a:r>
            <a:r>
              <a:rPr lang="sv-SE" sz="1800">
                <a:solidFill>
                  <a:srgbClr val="262626"/>
                </a:solidFill>
              </a:rPr>
              <a:t>, som används när vissa anpassningar behövs i genomfarandet av det obligatoriska materialet.</a:t>
            </a:r>
            <a:endParaRPr lang="en-US" sz="1800"/>
          </a:p>
          <a:p>
            <a:endParaRPr lang="en-US" sz="1800">
              <a:solidFill>
                <a:srgbClr val="262626"/>
              </a:solidFill>
            </a:endParaRPr>
          </a:p>
          <a:p>
            <a:endParaRPr lang="en-US" sz="1800">
              <a:solidFill>
                <a:srgbClr val="262626"/>
              </a:solidFill>
            </a:endParaRPr>
          </a:p>
          <a:p>
            <a:pPr marL="0" indent="0">
              <a:buNone/>
            </a:pPr>
            <a:endParaRPr lang="sv-SE" sz="1800">
              <a:solidFill>
                <a:srgbClr val="262626"/>
              </a:solidFill>
            </a:endParaRPr>
          </a:p>
          <a:p>
            <a:endParaRPr lang="sv-SE" sz="1800" i="0">
              <a:solidFill>
                <a:srgbClr val="262626"/>
              </a:solidFill>
              <a:effectLst/>
            </a:endParaRPr>
          </a:p>
        </p:txBody>
      </p:sp>
      <p:pic>
        <p:nvPicPr>
          <p:cNvPr id="5" name="Platshållare för innehåll 4">
            <a:extLst>
              <a:ext uri="{FF2B5EF4-FFF2-40B4-BE49-F238E27FC236}">
                <a16:creationId xmlns:a16="http://schemas.microsoft.com/office/drawing/2014/main" id="{1F13D331-1E3D-13E7-4A3A-74498C2D7E58}"/>
              </a:ext>
            </a:extLst>
          </p:cNvPr>
          <p:cNvPicPr>
            <a:picLocks noGrp="1" noChangeAspect="1"/>
          </p:cNvPicPr>
          <p:nvPr>
            <p:ph type="pic" idx="1"/>
          </p:nvPr>
        </p:nvPicPr>
        <p:blipFill>
          <a:blip r:embed="rId3"/>
          <a:stretch/>
        </p:blipFill>
        <p:spPr>
          <a:xfrm>
            <a:off x="9108335" y="1738314"/>
            <a:ext cx="2225444" cy="2820986"/>
          </a:xfrm>
          <a:prstGeom prst="rect">
            <a:avLst/>
          </a:prstGeom>
          <a:noFill/>
        </p:spPr>
      </p:pic>
      <p:pic>
        <p:nvPicPr>
          <p:cNvPr id="6" name="Bildobjekt 5">
            <a:extLst>
              <a:ext uri="{FF2B5EF4-FFF2-40B4-BE49-F238E27FC236}">
                <a16:creationId xmlns:a16="http://schemas.microsoft.com/office/drawing/2014/main" id="{BC39BAF9-67E0-7919-00EB-B94CA3CC5686}"/>
              </a:ext>
            </a:extLst>
          </p:cNvPr>
          <p:cNvPicPr>
            <a:picLocks noChangeAspect="1"/>
          </p:cNvPicPr>
          <p:nvPr/>
        </p:nvPicPr>
        <p:blipFill>
          <a:blip r:embed="rId4"/>
          <a:stretch>
            <a:fillRect/>
          </a:stretch>
        </p:blipFill>
        <p:spPr>
          <a:xfrm>
            <a:off x="6198662" y="1882349"/>
            <a:ext cx="2755830" cy="3159551"/>
          </a:xfrm>
          <a:prstGeom prst="rect">
            <a:avLst/>
          </a:prstGeom>
        </p:spPr>
      </p:pic>
    </p:spTree>
    <p:extLst>
      <p:ext uri="{BB962C8B-B14F-4D97-AF65-F5344CB8AC3E}">
        <p14:creationId xmlns:p14="http://schemas.microsoft.com/office/powerpoint/2010/main" val="200196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FF07FB-B44C-4D2A-8651-8C70D45E1796}"/>
              </a:ext>
            </a:extLst>
          </p:cNvPr>
          <p:cNvSpPr>
            <a:spLocks noGrp="1"/>
          </p:cNvSpPr>
          <p:nvPr>
            <p:ph type="title"/>
          </p:nvPr>
        </p:nvSpPr>
        <p:spPr>
          <a:xfrm>
            <a:off x="407988" y="404813"/>
            <a:ext cx="9170279" cy="736959"/>
          </a:xfrm>
        </p:spPr>
        <p:txBody>
          <a:bodyPr anchor="ctr">
            <a:normAutofit/>
          </a:bodyPr>
          <a:lstStyle/>
          <a:p>
            <a:r>
              <a:rPr lang="sv-SE"/>
              <a:t>SVA - Luppen</a:t>
            </a:r>
          </a:p>
        </p:txBody>
      </p:sp>
      <p:sp>
        <p:nvSpPr>
          <p:cNvPr id="3" name="Platshållare för innehåll 2">
            <a:extLst>
              <a:ext uri="{FF2B5EF4-FFF2-40B4-BE49-F238E27FC236}">
                <a16:creationId xmlns:a16="http://schemas.microsoft.com/office/drawing/2014/main" id="{AE976226-F324-4703-9505-F91AEFB5D512}"/>
              </a:ext>
            </a:extLst>
          </p:cNvPr>
          <p:cNvSpPr>
            <a:spLocks noGrp="1"/>
          </p:cNvSpPr>
          <p:nvPr>
            <p:ph sz="half" idx="1"/>
          </p:nvPr>
        </p:nvSpPr>
        <p:spPr>
          <a:xfrm>
            <a:off x="407988" y="1736729"/>
            <a:ext cx="5400000" cy="4176710"/>
          </a:xfrm>
        </p:spPr>
        <p:txBody>
          <a:bodyPr vert="horz" lIns="0" tIns="0" rIns="0" bIns="0" rtlCol="0" anchor="t">
            <a:normAutofit/>
          </a:bodyPr>
          <a:lstStyle/>
          <a:p>
            <a:pPr marL="229870" indent="-229870">
              <a:lnSpc>
                <a:spcPct val="100000"/>
              </a:lnSpc>
            </a:pPr>
            <a:r>
              <a:rPr lang="sv-SE" sz="1600"/>
              <a:t>Grundskoleförvaltningen i Malmö stad har 2023 tagit fram ett stödmaterial vid behovsbedömning.</a:t>
            </a:r>
          </a:p>
          <a:p>
            <a:pPr marL="229870" indent="-229870">
              <a:lnSpc>
                <a:spcPct val="100000"/>
              </a:lnSpc>
            </a:pPr>
            <a:r>
              <a:rPr lang="sv-SE" sz="1600"/>
              <a:t> Lärarhandledning, modul för </a:t>
            </a:r>
            <a:r>
              <a:rPr lang="sv-SE" sz="1600" err="1"/>
              <a:t>implemetering</a:t>
            </a:r>
            <a:r>
              <a:rPr lang="sv-SE" sz="1600"/>
              <a:t> samt jämförelse mellan kursplanerna. </a:t>
            </a:r>
            <a:endParaRPr lang="sv-SE" sz="1600">
              <a:cs typeface="Arial"/>
            </a:endParaRPr>
          </a:p>
          <a:p>
            <a:pPr marL="229870" indent="-229870">
              <a:lnSpc>
                <a:spcPct val="100000"/>
              </a:lnSpc>
            </a:pPr>
            <a:r>
              <a:rPr lang="sv-SE" sz="1600">
                <a:cs typeface="Arial"/>
              </a:rPr>
              <a:t>Beslutsunderlag: Observationsprotokoll samt dokument för sammanställning</a:t>
            </a:r>
          </a:p>
          <a:p>
            <a:pPr marL="229870" indent="-229870">
              <a:lnSpc>
                <a:spcPct val="100000"/>
              </a:lnSpc>
            </a:pPr>
            <a:endParaRPr lang="sv-SE" sz="1600"/>
          </a:p>
          <a:p>
            <a:pPr marL="229870" indent="-229870">
              <a:lnSpc>
                <a:spcPct val="100000"/>
              </a:lnSpc>
            </a:pPr>
            <a:endParaRPr lang="sv-SE" sz="1600">
              <a:cs typeface="Arial"/>
            </a:endParaRPr>
          </a:p>
          <a:p>
            <a:pPr marL="0" indent="0">
              <a:lnSpc>
                <a:spcPct val="100000"/>
              </a:lnSpc>
              <a:buNone/>
            </a:pPr>
            <a:endParaRPr lang="sv-SE" sz="1600">
              <a:cs typeface="Arial"/>
            </a:endParaRPr>
          </a:p>
          <a:p>
            <a:pPr marL="229870" indent="-229870">
              <a:lnSpc>
                <a:spcPct val="100000"/>
              </a:lnSpc>
            </a:pPr>
            <a:endParaRPr lang="sv-SE" sz="1600"/>
          </a:p>
          <a:p>
            <a:pPr marL="229870" indent="-229870">
              <a:lnSpc>
                <a:spcPct val="100000"/>
              </a:lnSpc>
            </a:pPr>
            <a:r>
              <a:rPr lang="sv-SE" sz="1600">
                <a:hlinkClick r:id="rId3"/>
              </a:rPr>
              <a:t>Sva-luppen: Stödmaterial vid behovsbedömning i svenska som andraspråk – Malmö delar – en didaktisk resurs</a:t>
            </a:r>
            <a:endParaRPr lang="sv-SE" sz="1600"/>
          </a:p>
          <a:p>
            <a:pPr marL="229870" indent="-229870">
              <a:lnSpc>
                <a:spcPct val="100000"/>
              </a:lnSpc>
            </a:pPr>
            <a:endParaRPr lang="sv-SE" sz="1600"/>
          </a:p>
        </p:txBody>
      </p:sp>
      <p:pic>
        <p:nvPicPr>
          <p:cNvPr id="4" name="Picture 3">
            <a:extLst>
              <a:ext uri="{FF2B5EF4-FFF2-40B4-BE49-F238E27FC236}">
                <a16:creationId xmlns:a16="http://schemas.microsoft.com/office/drawing/2014/main" id="{79F82CC1-9D23-8F2C-1CA9-8B6084FD2448}"/>
              </a:ext>
            </a:extLst>
          </p:cNvPr>
          <p:cNvPicPr>
            <a:picLocks noChangeAspect="1"/>
          </p:cNvPicPr>
          <p:nvPr/>
        </p:nvPicPr>
        <p:blipFill>
          <a:blip r:embed="rId4"/>
          <a:stretch>
            <a:fillRect/>
          </a:stretch>
        </p:blipFill>
        <p:spPr>
          <a:xfrm>
            <a:off x="6377552" y="1718454"/>
            <a:ext cx="5403743" cy="3731057"/>
          </a:xfrm>
          <a:prstGeom prst="rect">
            <a:avLst/>
          </a:prstGeom>
        </p:spPr>
      </p:pic>
      <p:sp>
        <p:nvSpPr>
          <p:cNvPr id="7" name="Content Placeholder 6">
            <a:extLst>
              <a:ext uri="{FF2B5EF4-FFF2-40B4-BE49-F238E27FC236}">
                <a16:creationId xmlns:a16="http://schemas.microsoft.com/office/drawing/2014/main" id="{6767CD14-D888-6AF9-0A41-D1546F09840D}"/>
              </a:ext>
            </a:extLst>
          </p:cNvPr>
          <p:cNvSpPr>
            <a:spLocks noGrp="1"/>
          </p:cNvSpPr>
          <p:nvPr>
            <p:ph sz="half" idx="2"/>
          </p:nvPr>
        </p:nvSpPr>
        <p:spPr>
          <a:xfrm>
            <a:off x="6379250" y="1723814"/>
            <a:ext cx="5400000" cy="3737592"/>
          </a:xfrm>
        </p:spPr>
        <p:txBody>
          <a:bodyPr/>
          <a:lstStyle/>
          <a:p>
            <a:endParaRPr lang="en-US"/>
          </a:p>
        </p:txBody>
      </p:sp>
    </p:spTree>
    <p:extLst>
      <p:ext uri="{BB962C8B-B14F-4D97-AF65-F5344CB8AC3E}">
        <p14:creationId xmlns:p14="http://schemas.microsoft.com/office/powerpoint/2010/main" val="2401969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F89858-99DD-4E06-890D-47DBA618B95C}"/>
              </a:ext>
            </a:extLst>
          </p:cNvPr>
          <p:cNvSpPr>
            <a:spLocks noGrp="1"/>
          </p:cNvSpPr>
          <p:nvPr>
            <p:ph type="title"/>
          </p:nvPr>
        </p:nvSpPr>
        <p:spPr/>
        <p:txBody>
          <a:bodyPr>
            <a:normAutofit/>
          </a:bodyPr>
          <a:lstStyle/>
          <a:p>
            <a:r>
              <a:rPr lang="sv-SE" sz="3200"/>
              <a:t>Arbetsgång för SVA-luppen</a:t>
            </a:r>
          </a:p>
        </p:txBody>
      </p:sp>
      <p:sp>
        <p:nvSpPr>
          <p:cNvPr id="4" name="Platshållare för innehåll 3">
            <a:extLst>
              <a:ext uri="{FF2B5EF4-FFF2-40B4-BE49-F238E27FC236}">
                <a16:creationId xmlns:a16="http://schemas.microsoft.com/office/drawing/2014/main" id="{ECE06597-98BC-4AF9-9FF7-8C1F5A3C7FD6}"/>
              </a:ext>
            </a:extLst>
          </p:cNvPr>
          <p:cNvSpPr>
            <a:spLocks noGrp="1"/>
          </p:cNvSpPr>
          <p:nvPr>
            <p:ph sz="half" idx="10"/>
          </p:nvPr>
        </p:nvSpPr>
        <p:spPr>
          <a:xfrm>
            <a:off x="637792" y="1365215"/>
            <a:ext cx="5678925" cy="4427103"/>
          </a:xfrm>
        </p:spPr>
        <p:txBody>
          <a:bodyPr vert="horz" lIns="0" tIns="0" rIns="0" bIns="0" rtlCol="0" anchor="t">
            <a:normAutofit lnSpcReduction="10000"/>
          </a:bodyPr>
          <a:lstStyle/>
          <a:p>
            <a:pPr marL="457200" indent="-457200">
              <a:buAutoNum type="arabicPeriod"/>
            </a:pPr>
            <a:r>
              <a:rPr lang="sv-SE" sz="1800"/>
              <a:t>Iaktta och aktivt samla in information</a:t>
            </a:r>
            <a:endParaRPr lang="en-US" sz="1800">
              <a:cs typeface="Arial"/>
            </a:endParaRPr>
          </a:p>
          <a:p>
            <a:pPr marL="457200" indent="-457200">
              <a:buAutoNum type="arabicPeriod"/>
            </a:pPr>
            <a:r>
              <a:rPr lang="sv-SE" sz="1800"/>
              <a:t>Analysera och värdera informationen</a:t>
            </a:r>
            <a:endParaRPr lang="sv-SE" sz="1800">
              <a:cs typeface="Arial"/>
            </a:endParaRPr>
          </a:p>
          <a:p>
            <a:pPr marL="457200" indent="-457200">
              <a:buAutoNum type="arabicPeriod"/>
            </a:pPr>
            <a:r>
              <a:rPr lang="sv-SE" sz="1800"/>
              <a:t>Fatta beslut baserat på information </a:t>
            </a:r>
            <a:endParaRPr lang="sv-SE" sz="1800">
              <a:cs typeface="Arial"/>
            </a:endParaRPr>
          </a:p>
          <a:p>
            <a:pPr marL="457200" indent="-457200">
              <a:buAutoNum type="arabicPeriod"/>
            </a:pPr>
            <a:r>
              <a:rPr lang="sv-SE" sz="1800"/>
              <a:t>Agera utifrån information och beslut</a:t>
            </a:r>
            <a:endParaRPr lang="sv-SE" sz="1800">
              <a:cs typeface="Arial"/>
            </a:endParaRPr>
          </a:p>
          <a:p>
            <a:pPr marL="0" indent="0">
              <a:buNone/>
            </a:pPr>
            <a:endParaRPr lang="sv-SE" sz="3000">
              <a:cs typeface="Arial"/>
            </a:endParaRPr>
          </a:p>
          <a:p>
            <a:pPr marL="0" indent="0">
              <a:buNone/>
            </a:pPr>
            <a:endParaRPr lang="sv-SE" sz="3000">
              <a:ea typeface="+mn-lt"/>
              <a:cs typeface="+mn-lt"/>
            </a:endParaRPr>
          </a:p>
          <a:p>
            <a:pPr marL="0" indent="0">
              <a:buNone/>
            </a:pPr>
            <a:endParaRPr lang="sv-SE" sz="900">
              <a:ea typeface="+mn-lt"/>
              <a:cs typeface="+mn-lt"/>
            </a:endParaRPr>
          </a:p>
          <a:p>
            <a:pPr marL="0" indent="0">
              <a:buNone/>
            </a:pPr>
            <a:r>
              <a:rPr lang="sv-SE" sz="2500">
                <a:ea typeface="+mn-lt"/>
                <a:cs typeface="+mn-lt"/>
                <a:hlinkClick r:id="rId3"/>
              </a:rPr>
              <a:t>Sva-luppen - Stödmaterial vid behovsbedömning i svenska som andraspråk F-9.pdf - Google Drive</a:t>
            </a:r>
            <a:endParaRPr lang="sv-SE" sz="2500">
              <a:cs typeface="Arial"/>
            </a:endParaRPr>
          </a:p>
          <a:p>
            <a:pPr marL="0" indent="0">
              <a:buNone/>
            </a:pPr>
            <a:endParaRPr lang="sv-SE">
              <a:cs typeface="Arial"/>
            </a:endParaRPr>
          </a:p>
        </p:txBody>
      </p:sp>
      <p:pic>
        <p:nvPicPr>
          <p:cNvPr id="8" name="Picture Placeholder 7">
            <a:extLst>
              <a:ext uri="{FF2B5EF4-FFF2-40B4-BE49-F238E27FC236}">
                <a16:creationId xmlns:a16="http://schemas.microsoft.com/office/drawing/2014/main" id="{1C3E7BD6-E22E-EDA8-1A40-4BE6F760B80F}"/>
              </a:ext>
            </a:extLst>
          </p:cNvPr>
          <p:cNvPicPr>
            <a:picLocks noGrp="1" noChangeAspect="1"/>
          </p:cNvPicPr>
          <p:nvPr>
            <p:ph type="pic" idx="1"/>
          </p:nvPr>
        </p:nvPicPr>
        <p:blipFill>
          <a:blip r:embed="rId4"/>
          <a:srcRect l="10633" r="10633"/>
          <a:stretch/>
        </p:blipFill>
        <p:spPr>
          <a:xfrm>
            <a:off x="5723708" y="1047643"/>
            <a:ext cx="4248081" cy="3472609"/>
          </a:xfrm>
        </p:spPr>
      </p:pic>
      <p:pic>
        <p:nvPicPr>
          <p:cNvPr id="3" name="Picture 2">
            <a:extLst>
              <a:ext uri="{FF2B5EF4-FFF2-40B4-BE49-F238E27FC236}">
                <a16:creationId xmlns:a16="http://schemas.microsoft.com/office/drawing/2014/main" id="{685DE7C7-FB57-7C6D-2423-4FFE3FC5BA2D}"/>
              </a:ext>
            </a:extLst>
          </p:cNvPr>
          <p:cNvPicPr>
            <a:picLocks noChangeAspect="1"/>
          </p:cNvPicPr>
          <p:nvPr/>
        </p:nvPicPr>
        <p:blipFill>
          <a:blip r:embed="rId5"/>
          <a:stretch>
            <a:fillRect/>
          </a:stretch>
        </p:blipFill>
        <p:spPr>
          <a:xfrm>
            <a:off x="7668990" y="2790092"/>
            <a:ext cx="4263004" cy="3587262"/>
          </a:xfrm>
          <a:prstGeom prst="rect">
            <a:avLst/>
          </a:prstGeom>
        </p:spPr>
      </p:pic>
    </p:spTree>
    <p:extLst>
      <p:ext uri="{BB962C8B-B14F-4D97-AF65-F5344CB8AC3E}">
        <p14:creationId xmlns:p14="http://schemas.microsoft.com/office/powerpoint/2010/main" val="356194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E8EBD0-A528-4A1A-A214-663C5E22C726}"/>
              </a:ext>
            </a:extLst>
          </p:cNvPr>
          <p:cNvSpPr>
            <a:spLocks noGrp="1"/>
          </p:cNvSpPr>
          <p:nvPr>
            <p:ph type="title"/>
          </p:nvPr>
        </p:nvSpPr>
        <p:spPr/>
        <p:txBody>
          <a:bodyPr>
            <a:normAutofit/>
          </a:bodyPr>
          <a:lstStyle/>
          <a:p>
            <a:r>
              <a:rPr lang="sv-SE" sz="3200"/>
              <a:t>Frågor och funderingar?</a:t>
            </a:r>
          </a:p>
        </p:txBody>
      </p:sp>
      <p:sp>
        <p:nvSpPr>
          <p:cNvPr id="3" name="Platshållare för innehåll 2">
            <a:extLst>
              <a:ext uri="{FF2B5EF4-FFF2-40B4-BE49-F238E27FC236}">
                <a16:creationId xmlns:a16="http://schemas.microsoft.com/office/drawing/2014/main" id="{92989162-F330-433D-9E21-002F348B8585}"/>
              </a:ext>
            </a:extLst>
          </p:cNvPr>
          <p:cNvSpPr>
            <a:spLocks noGrp="1"/>
          </p:cNvSpPr>
          <p:nvPr>
            <p:ph sz="half" idx="10"/>
          </p:nvPr>
        </p:nvSpPr>
        <p:spPr/>
        <p:txBody>
          <a:bodyPr/>
          <a:lstStyle/>
          <a:p>
            <a:endParaRPr lang="sv-SE"/>
          </a:p>
        </p:txBody>
      </p:sp>
      <p:pic>
        <p:nvPicPr>
          <p:cNvPr id="6" name="Platshållare för bild 5">
            <a:extLst>
              <a:ext uri="{FF2B5EF4-FFF2-40B4-BE49-F238E27FC236}">
                <a16:creationId xmlns:a16="http://schemas.microsoft.com/office/drawing/2014/main" id="{B067AC91-CBC9-4570-844E-A9267272CE7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73712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D01784B-9A8A-43C6-AAD4-969D4D65ED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7" y="1200150"/>
            <a:ext cx="11280161" cy="4933950"/>
          </a:xfrm>
          <a:prstGeom prst="rect">
            <a:avLst/>
          </a:prstGeom>
        </p:spPr>
      </p:pic>
      <p:sp>
        <p:nvSpPr>
          <p:cNvPr id="7" name="Platshållare för text 2">
            <a:extLst>
              <a:ext uri="{FF2B5EF4-FFF2-40B4-BE49-F238E27FC236}">
                <a16:creationId xmlns:a16="http://schemas.microsoft.com/office/drawing/2014/main" id="{676C483F-5404-C841-963C-D878EBA959BD}"/>
              </a:ext>
            </a:extLst>
          </p:cNvPr>
          <p:cNvSpPr txBox="1">
            <a:spLocks/>
          </p:cNvSpPr>
          <p:nvPr/>
        </p:nvSpPr>
        <p:spPr>
          <a:xfrm>
            <a:off x="2652658" y="2400317"/>
            <a:ext cx="6294600" cy="2370028"/>
          </a:xfrm>
          <a:prstGeom prst="rect">
            <a:avLst/>
          </a:prstGeom>
        </p:spPr>
        <p:txBody>
          <a:bodyPr lIns="91440" tIns="45720" rIns="91440" bIns="45720" anchor="t"/>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b="1" dirty="0">
                <a:latin typeface="+mj-lt"/>
              </a:rPr>
              <a:t>Kontakt</a:t>
            </a:r>
          </a:p>
          <a:p>
            <a:pPr marL="0" indent="0">
              <a:buNone/>
            </a:pPr>
            <a:r>
              <a:rPr lang="sv-SE" sz="1600" b="1" dirty="0">
                <a:cs typeface="Arial"/>
              </a:rPr>
              <a:t>Mottagningsfunktionen</a:t>
            </a:r>
          </a:p>
          <a:p>
            <a:pPr marL="0" indent="0">
              <a:buNone/>
            </a:pPr>
            <a:r>
              <a:rPr lang="sv-SE" sz="1600" b="1" dirty="0"/>
              <a:t>Göteborgs Stad</a:t>
            </a:r>
            <a:endParaRPr lang="sv-SE" sz="1600" b="1" dirty="0">
              <a:cs typeface="Arial"/>
            </a:endParaRPr>
          </a:p>
          <a:p>
            <a:pPr marL="0" indent="0">
              <a:buNone/>
            </a:pPr>
            <a:endParaRPr lang="sv-SE" sz="1600" b="1">
              <a:cs typeface="Arial"/>
            </a:endParaRPr>
          </a:p>
          <a:p>
            <a:pPr marL="0" indent="0">
              <a:buNone/>
            </a:pPr>
            <a:r>
              <a:rPr lang="sv-SE" sz="1600" b="1" dirty="0"/>
              <a:t>mottagningsfunktionen@grundskola.goteborg.se</a:t>
            </a:r>
          </a:p>
        </p:txBody>
      </p:sp>
    </p:spTree>
    <p:extLst>
      <p:ext uri="{BB962C8B-B14F-4D97-AF65-F5344CB8AC3E}">
        <p14:creationId xmlns:p14="http://schemas.microsoft.com/office/powerpoint/2010/main" val="67969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2FEC6A-0B87-43D9-9BC9-405DA80E8D76}"/>
              </a:ext>
            </a:extLst>
          </p:cNvPr>
          <p:cNvSpPr>
            <a:spLocks noGrp="1"/>
          </p:cNvSpPr>
          <p:nvPr>
            <p:ph type="title"/>
          </p:nvPr>
        </p:nvSpPr>
        <p:spPr>
          <a:xfrm>
            <a:off x="639215" y="390170"/>
            <a:ext cx="9170279" cy="736959"/>
          </a:xfrm>
        </p:spPr>
        <p:txBody>
          <a:bodyPr anchor="ctr">
            <a:normAutofit/>
          </a:bodyPr>
          <a:lstStyle/>
          <a:p>
            <a:r>
              <a:rPr lang="sv-SE" sz="2400"/>
              <a:t>Vilka är vi?</a:t>
            </a:r>
          </a:p>
        </p:txBody>
      </p:sp>
      <p:sp>
        <p:nvSpPr>
          <p:cNvPr id="3" name="Platshållare för innehåll 2">
            <a:extLst>
              <a:ext uri="{FF2B5EF4-FFF2-40B4-BE49-F238E27FC236}">
                <a16:creationId xmlns:a16="http://schemas.microsoft.com/office/drawing/2014/main" id="{D74E4DF2-1FFF-4621-AF98-0228417E7B86}"/>
              </a:ext>
            </a:extLst>
          </p:cNvPr>
          <p:cNvSpPr>
            <a:spLocks noGrp="1"/>
          </p:cNvSpPr>
          <p:nvPr>
            <p:ph sz="half" idx="2"/>
          </p:nvPr>
        </p:nvSpPr>
        <p:spPr>
          <a:xfrm>
            <a:off x="6707496" y="1127129"/>
            <a:ext cx="5400000" cy="4176710"/>
          </a:xfrm>
        </p:spPr>
        <p:txBody>
          <a:bodyPr vert="horz" lIns="0" tIns="0" rIns="0" bIns="0" rtlCol="0" anchor="t">
            <a:normAutofit/>
          </a:bodyPr>
          <a:lstStyle/>
          <a:p>
            <a:pPr marL="0" indent="0">
              <a:buNone/>
            </a:pPr>
            <a:r>
              <a:rPr lang="sv-SE"/>
              <a:t>Mottagningsfunktionen</a:t>
            </a:r>
          </a:p>
          <a:p>
            <a:pPr marL="229870" indent="-229870"/>
            <a:r>
              <a:rPr lang="sv-SE"/>
              <a:t>Lärare</a:t>
            </a:r>
            <a:endParaRPr lang="sv-SE">
              <a:cs typeface="Arial"/>
            </a:endParaRPr>
          </a:p>
          <a:p>
            <a:pPr marL="229870" indent="-229870"/>
            <a:r>
              <a:rPr lang="sv-SE"/>
              <a:t>Så här arbetar vi med nyanlända</a:t>
            </a:r>
          </a:p>
          <a:p>
            <a:pPr marL="229870" indent="-229870"/>
            <a:r>
              <a:rPr lang="sv-SE"/>
              <a:t>Övrigt stöd: Flerspråkiga elever</a:t>
            </a:r>
            <a:endParaRPr lang="sv-SE">
              <a:cs typeface="Arial"/>
            </a:endParaRPr>
          </a:p>
          <a:p>
            <a:pPr marL="229870" indent="-229870"/>
            <a:endParaRPr lang="sv-SE"/>
          </a:p>
          <a:p>
            <a:pPr marL="229870" indent="-229870"/>
            <a:endParaRPr lang="sv-SE"/>
          </a:p>
        </p:txBody>
      </p:sp>
      <p:pic>
        <p:nvPicPr>
          <p:cNvPr id="6" name="Picture 5">
            <a:extLst>
              <a:ext uri="{FF2B5EF4-FFF2-40B4-BE49-F238E27FC236}">
                <a16:creationId xmlns:a16="http://schemas.microsoft.com/office/drawing/2014/main" id="{065860F2-F387-147E-7C4C-A5A0C0F70E48}"/>
              </a:ext>
            </a:extLst>
          </p:cNvPr>
          <p:cNvPicPr>
            <a:picLocks noChangeAspect="1"/>
          </p:cNvPicPr>
          <p:nvPr/>
        </p:nvPicPr>
        <p:blipFill>
          <a:blip r:embed="rId3"/>
          <a:stretch>
            <a:fillRect/>
          </a:stretch>
        </p:blipFill>
        <p:spPr>
          <a:xfrm>
            <a:off x="1407763" y="2858359"/>
            <a:ext cx="8562814" cy="2161587"/>
          </a:xfrm>
          <a:prstGeom prst="rect">
            <a:avLst/>
          </a:prstGeom>
        </p:spPr>
      </p:pic>
      <p:pic>
        <p:nvPicPr>
          <p:cNvPr id="7" name="Picture 6">
            <a:extLst>
              <a:ext uri="{FF2B5EF4-FFF2-40B4-BE49-F238E27FC236}">
                <a16:creationId xmlns:a16="http://schemas.microsoft.com/office/drawing/2014/main" id="{4D9A24DD-B227-992A-B371-6D4488C3807F}"/>
              </a:ext>
            </a:extLst>
          </p:cNvPr>
          <p:cNvPicPr>
            <a:picLocks noChangeAspect="1"/>
          </p:cNvPicPr>
          <p:nvPr/>
        </p:nvPicPr>
        <p:blipFill>
          <a:blip r:embed="rId4"/>
          <a:stretch>
            <a:fillRect/>
          </a:stretch>
        </p:blipFill>
        <p:spPr>
          <a:xfrm>
            <a:off x="8743868" y="4717134"/>
            <a:ext cx="1342703" cy="807528"/>
          </a:xfrm>
          <a:prstGeom prst="rect">
            <a:avLst/>
          </a:prstGeom>
        </p:spPr>
      </p:pic>
    </p:spTree>
    <p:extLst>
      <p:ext uri="{BB962C8B-B14F-4D97-AF65-F5344CB8AC3E}">
        <p14:creationId xmlns:p14="http://schemas.microsoft.com/office/powerpoint/2010/main" val="210191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D6CDC8-0BAA-4E0D-889D-B9C4D4659AE1}"/>
              </a:ext>
            </a:extLst>
          </p:cNvPr>
          <p:cNvSpPr>
            <a:spLocks noGrp="1"/>
          </p:cNvSpPr>
          <p:nvPr>
            <p:ph type="title"/>
          </p:nvPr>
        </p:nvSpPr>
        <p:spPr>
          <a:xfrm>
            <a:off x="407988" y="404813"/>
            <a:ext cx="9170279" cy="736959"/>
          </a:xfrm>
        </p:spPr>
        <p:txBody>
          <a:bodyPr anchor="ctr">
            <a:normAutofit/>
          </a:bodyPr>
          <a:lstStyle/>
          <a:p>
            <a:r>
              <a:rPr lang="sv-SE" sz="2300"/>
              <a:t>Likheter mellan kursplanerna i svenska som andra språk och svenska</a:t>
            </a:r>
          </a:p>
        </p:txBody>
      </p:sp>
      <p:sp>
        <p:nvSpPr>
          <p:cNvPr id="3" name="Platshållare för innehåll 2">
            <a:extLst>
              <a:ext uri="{FF2B5EF4-FFF2-40B4-BE49-F238E27FC236}">
                <a16:creationId xmlns:a16="http://schemas.microsoft.com/office/drawing/2014/main" id="{F4C07ED7-C8FF-4300-BAF9-3E8D62B37CA0}"/>
              </a:ext>
            </a:extLst>
          </p:cNvPr>
          <p:cNvSpPr>
            <a:spLocks noGrp="1"/>
          </p:cNvSpPr>
          <p:nvPr>
            <p:ph sz="half" idx="1"/>
          </p:nvPr>
        </p:nvSpPr>
        <p:spPr>
          <a:xfrm>
            <a:off x="407988" y="1736729"/>
            <a:ext cx="5400000" cy="4176710"/>
          </a:xfrm>
        </p:spPr>
        <p:txBody>
          <a:bodyPr vert="horz" lIns="0" tIns="0" rIns="0" bIns="0" rtlCol="0" anchor="t">
            <a:normAutofit/>
          </a:bodyPr>
          <a:lstStyle/>
          <a:p>
            <a:pPr marL="0" indent="0">
              <a:lnSpc>
                <a:spcPct val="100000"/>
              </a:lnSpc>
              <a:buNone/>
            </a:pPr>
            <a:endParaRPr lang="en-US" sz="1700"/>
          </a:p>
          <a:p>
            <a:pPr marL="285750" indent="-285750">
              <a:lnSpc>
                <a:spcPct val="100000"/>
              </a:lnSpc>
            </a:pPr>
            <a:r>
              <a:rPr lang="sv-SE" sz="1700"/>
              <a:t>Stimulera elevernas intresse för att läsa och skriva. </a:t>
            </a:r>
            <a:endParaRPr lang="en-US" sz="1700"/>
          </a:p>
          <a:p>
            <a:pPr marL="285750" indent="-285750">
              <a:lnSpc>
                <a:spcPct val="100000"/>
              </a:lnSpc>
            </a:pPr>
            <a:r>
              <a:rPr lang="sv-SE" sz="1700"/>
              <a:t>Utveckla kunskaper om hur man formulerar egna åsikter och tankar i texter och skilda medier.</a:t>
            </a:r>
            <a:endParaRPr lang="sv-SE"/>
          </a:p>
          <a:p>
            <a:pPr marL="285750" indent="-285750">
              <a:lnSpc>
                <a:spcPct val="100000"/>
              </a:lnSpc>
            </a:pPr>
            <a:r>
              <a:rPr lang="sv-SE" sz="1700"/>
              <a:t>Förutsättningar att utveckla sitt tal- och skriftspråk.</a:t>
            </a:r>
            <a:endParaRPr lang="sv-SE" sz="1700">
              <a:cs typeface="Arial"/>
            </a:endParaRPr>
          </a:p>
          <a:p>
            <a:pPr marL="285750" indent="-285750">
              <a:lnSpc>
                <a:spcPct val="100000"/>
              </a:lnSpc>
            </a:pPr>
            <a:r>
              <a:rPr lang="sv-SE" sz="1700"/>
              <a:t>Tilltro till språkförmåga och kunna uttrycka sig i olika sammanhang.</a:t>
            </a:r>
            <a:endParaRPr lang="sv-SE" sz="1700">
              <a:cs typeface="Arial"/>
            </a:endParaRPr>
          </a:p>
          <a:p>
            <a:pPr marL="0" indent="0">
              <a:lnSpc>
                <a:spcPct val="100000"/>
              </a:lnSpc>
              <a:buNone/>
            </a:pPr>
            <a:endParaRPr lang="sv-SE" sz="1700">
              <a:cs typeface="Arial"/>
            </a:endParaRPr>
          </a:p>
        </p:txBody>
      </p:sp>
      <p:pic>
        <p:nvPicPr>
          <p:cNvPr id="6" name="Platshållare för bild 5" descr="En bild som visar text, vektorgrafik&#10;&#10;Automatiskt genererad beskrivning">
            <a:extLst>
              <a:ext uri="{FF2B5EF4-FFF2-40B4-BE49-F238E27FC236}">
                <a16:creationId xmlns:a16="http://schemas.microsoft.com/office/drawing/2014/main" id="{7CBC5759-8965-458A-9207-ADD610E8634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11885" r="1" b="36487"/>
          <a:stretch/>
        </p:blipFill>
        <p:spPr>
          <a:xfrm>
            <a:off x="6379250" y="1736729"/>
            <a:ext cx="5400000" cy="4176710"/>
          </a:xfrm>
          <a:noFill/>
        </p:spPr>
      </p:pic>
    </p:spTree>
    <p:extLst>
      <p:ext uri="{BB962C8B-B14F-4D97-AF65-F5344CB8AC3E}">
        <p14:creationId xmlns:p14="http://schemas.microsoft.com/office/powerpoint/2010/main" val="257065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272170-E402-41DC-B1CA-7274AD89D4AF}"/>
              </a:ext>
            </a:extLst>
          </p:cNvPr>
          <p:cNvSpPr>
            <a:spLocks noGrp="1"/>
          </p:cNvSpPr>
          <p:nvPr>
            <p:ph type="title"/>
          </p:nvPr>
        </p:nvSpPr>
        <p:spPr>
          <a:xfrm>
            <a:off x="407988" y="404813"/>
            <a:ext cx="9170279" cy="736959"/>
          </a:xfrm>
        </p:spPr>
        <p:txBody>
          <a:bodyPr anchor="ctr">
            <a:normAutofit/>
          </a:bodyPr>
          <a:lstStyle/>
          <a:p>
            <a:r>
              <a:rPr lang="sv-SE" sz="2300"/>
              <a:t>Skillnader mellan kursplanerna i svenska som andraspråk och svenska </a:t>
            </a:r>
          </a:p>
        </p:txBody>
      </p:sp>
      <p:sp>
        <p:nvSpPr>
          <p:cNvPr id="3" name="Platshållare för innehåll 2">
            <a:extLst>
              <a:ext uri="{FF2B5EF4-FFF2-40B4-BE49-F238E27FC236}">
                <a16:creationId xmlns:a16="http://schemas.microsoft.com/office/drawing/2014/main" id="{7D8D196E-9828-4E94-90FC-A6B88EA08E21}"/>
              </a:ext>
            </a:extLst>
          </p:cNvPr>
          <p:cNvSpPr>
            <a:spLocks noGrp="1"/>
          </p:cNvSpPr>
          <p:nvPr>
            <p:ph sz="half" idx="1"/>
          </p:nvPr>
        </p:nvSpPr>
        <p:spPr>
          <a:xfrm>
            <a:off x="208696" y="1408483"/>
            <a:ext cx="5904092" cy="4692525"/>
          </a:xfrm>
        </p:spPr>
        <p:txBody>
          <a:bodyPr vert="horz" lIns="0" tIns="0" rIns="0" bIns="0" rtlCol="0" anchor="t">
            <a:normAutofit/>
          </a:bodyPr>
          <a:lstStyle/>
          <a:p>
            <a:pPr marL="0" indent="0">
              <a:lnSpc>
                <a:spcPct val="100000"/>
              </a:lnSpc>
              <a:buNone/>
            </a:pPr>
            <a:r>
              <a:rPr lang="sv-SE" sz="1400" b="1"/>
              <a:t>Svenska som andra språk (SVA):</a:t>
            </a:r>
          </a:p>
          <a:p>
            <a:pPr marL="285750" indent="-285750">
              <a:lnSpc>
                <a:spcPct val="100000"/>
              </a:lnSpc>
            </a:pPr>
            <a:r>
              <a:rPr lang="sv-SE" sz="1400"/>
              <a:t>Undervisningen ska utgår från ett andraspråksperspektiv</a:t>
            </a:r>
            <a:r>
              <a:rPr lang="sv-SE" sz="1400">
                <a:solidFill>
                  <a:srgbClr val="0D0D0D"/>
                </a:solidFill>
                <a:ea typeface="+mn-lt"/>
                <a:cs typeface="+mn-lt"/>
              </a:rPr>
              <a:t>. </a:t>
            </a:r>
            <a:endParaRPr lang="sv-SE" sz="1400">
              <a:solidFill>
                <a:srgbClr val="FF0000"/>
              </a:solidFill>
            </a:endParaRPr>
          </a:p>
          <a:p>
            <a:pPr marL="285750" indent="-285750">
              <a:lnSpc>
                <a:spcPct val="100000"/>
              </a:lnSpc>
            </a:pPr>
            <a:r>
              <a:rPr lang="sv-SE" sz="1400">
                <a:solidFill>
                  <a:schemeClr val="tx1"/>
                </a:solidFill>
              </a:rPr>
              <a:t>Strategier för hur man lär sig språk samt strategier för att stödja den egna kommunikationen. </a:t>
            </a:r>
            <a:endParaRPr lang="sv-SE" sz="1400">
              <a:solidFill>
                <a:schemeClr val="tx1"/>
              </a:solidFill>
              <a:cs typeface="Arial"/>
            </a:endParaRPr>
          </a:p>
          <a:p>
            <a:pPr marL="285750" indent="-285750">
              <a:lnSpc>
                <a:spcPct val="100000"/>
              </a:lnSpc>
            </a:pPr>
            <a:r>
              <a:rPr lang="sv-SE" sz="1400"/>
              <a:t>Rika möjligheten att kommunicera i tal och skrift, </a:t>
            </a:r>
            <a:r>
              <a:rPr lang="sv-SE" sz="1400" b="1"/>
              <a:t>utan att det ställs för tidiga krav på språklig korrekthet.</a:t>
            </a:r>
            <a:endParaRPr lang="sv-SE" b="1">
              <a:cs typeface="Arial"/>
            </a:endParaRPr>
          </a:p>
          <a:p>
            <a:pPr marL="285750" indent="-285750">
              <a:lnSpc>
                <a:spcPct val="100000"/>
              </a:lnSpc>
            </a:pPr>
            <a:r>
              <a:rPr lang="sv-SE" sz="1300">
                <a:cs typeface="Arial"/>
              </a:rPr>
              <a:t>Krav på språklig korrekthet relaterat till olika stadier i andraspråksutvecklingen. </a:t>
            </a:r>
            <a:endParaRPr lang="sv-SE" sz="1400">
              <a:cs typeface="Arial"/>
            </a:endParaRPr>
          </a:p>
          <a:p>
            <a:pPr marL="285750" indent="-285750">
              <a:lnSpc>
                <a:spcPct val="100000"/>
              </a:lnSpc>
            </a:pPr>
            <a:r>
              <a:rPr lang="sv-SE" sz="1400">
                <a:cs typeface="Arial"/>
              </a:rPr>
              <a:t>Stort</a:t>
            </a:r>
            <a:r>
              <a:rPr lang="sv-SE" sz="1400"/>
              <a:t> fokus på ordförråd och språkliga strukturer.</a:t>
            </a:r>
            <a:endParaRPr lang="sv-SE" sz="1400">
              <a:cs typeface="Arial"/>
            </a:endParaRPr>
          </a:p>
          <a:p>
            <a:pPr marL="285750" indent="-285750">
              <a:lnSpc>
                <a:spcPct val="100000"/>
              </a:lnSpc>
            </a:pPr>
            <a:r>
              <a:rPr lang="sv-SE" sz="1400"/>
              <a:t>Jämföra med andra språk som eleven kan.</a:t>
            </a:r>
            <a:endParaRPr lang="sv-SE" sz="1400">
              <a:cs typeface="Arial"/>
            </a:endParaRPr>
          </a:p>
          <a:p>
            <a:pPr marL="0" indent="0">
              <a:lnSpc>
                <a:spcPct val="100000"/>
              </a:lnSpc>
              <a:buNone/>
            </a:pPr>
            <a:endParaRPr lang="sv-SE" sz="1400">
              <a:cs typeface="Arial"/>
            </a:endParaRPr>
          </a:p>
          <a:p>
            <a:pPr marL="0" indent="0">
              <a:lnSpc>
                <a:spcPct val="100000"/>
              </a:lnSpc>
              <a:buNone/>
            </a:pPr>
            <a:r>
              <a:rPr lang="sv-SE" sz="1100"/>
              <a:t>                                            </a:t>
            </a:r>
            <a:endParaRPr lang="sv-SE" sz="1100">
              <a:cs typeface="Arial"/>
            </a:endParaRPr>
          </a:p>
          <a:p>
            <a:pPr marL="0" indent="0">
              <a:lnSpc>
                <a:spcPct val="100000"/>
              </a:lnSpc>
              <a:buNone/>
            </a:pPr>
            <a:endParaRPr lang="sv-SE" sz="1100"/>
          </a:p>
          <a:p>
            <a:pPr marL="0" indent="0">
              <a:lnSpc>
                <a:spcPct val="100000"/>
              </a:lnSpc>
              <a:buNone/>
            </a:pPr>
            <a:endParaRPr lang="sv-SE" sz="1100"/>
          </a:p>
          <a:p>
            <a:pPr marL="0" indent="0">
              <a:lnSpc>
                <a:spcPct val="100000"/>
              </a:lnSpc>
              <a:buNone/>
            </a:pPr>
            <a:endParaRPr lang="sv-SE" sz="1100"/>
          </a:p>
          <a:p>
            <a:pPr marL="0" indent="0">
              <a:lnSpc>
                <a:spcPct val="100000"/>
              </a:lnSpc>
              <a:buNone/>
            </a:pPr>
            <a:endParaRPr lang="sv-SE" sz="1100"/>
          </a:p>
          <a:p>
            <a:pPr marL="0" indent="0">
              <a:lnSpc>
                <a:spcPct val="100000"/>
              </a:lnSpc>
              <a:buNone/>
            </a:pPr>
            <a:endParaRPr lang="sv-SE" sz="1100"/>
          </a:p>
        </p:txBody>
      </p:sp>
      <p:pic>
        <p:nvPicPr>
          <p:cNvPr id="6" name="Platshållare för bild 5">
            <a:extLst>
              <a:ext uri="{FF2B5EF4-FFF2-40B4-BE49-F238E27FC236}">
                <a16:creationId xmlns:a16="http://schemas.microsoft.com/office/drawing/2014/main" id="{A569C39A-8966-4865-B99A-24C8EB4974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79250" y="2022834"/>
            <a:ext cx="5400000" cy="3604500"/>
          </a:xfrm>
          <a:noFill/>
        </p:spPr>
      </p:pic>
    </p:spTree>
    <p:extLst>
      <p:ext uri="{BB962C8B-B14F-4D97-AF65-F5344CB8AC3E}">
        <p14:creationId xmlns:p14="http://schemas.microsoft.com/office/powerpoint/2010/main" val="348803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a:xfrm>
            <a:off x="407988" y="404813"/>
            <a:ext cx="9170279" cy="736959"/>
          </a:xfrm>
        </p:spPr>
        <p:txBody>
          <a:bodyPr anchor="ctr">
            <a:normAutofit/>
          </a:bodyPr>
          <a:lstStyle/>
          <a:p>
            <a:r>
              <a:rPr lang="sv-SE" sz="2300"/>
              <a:t>Skillnader mellan kursplanerna i svenska som andraspråk och svenska </a:t>
            </a:r>
            <a:endParaRPr lang="en-US" sz="2300"/>
          </a:p>
        </p:txBody>
      </p:sp>
      <p:sp>
        <p:nvSpPr>
          <p:cNvPr id="7" name="Platshållare för innehåll 6">
            <a:extLst>
              <a:ext uri="{FF2B5EF4-FFF2-40B4-BE49-F238E27FC236}">
                <a16:creationId xmlns:a16="http://schemas.microsoft.com/office/drawing/2014/main" id="{00382BCE-E218-49FF-9C35-8AF8EFF762DD}"/>
              </a:ext>
            </a:extLst>
          </p:cNvPr>
          <p:cNvSpPr>
            <a:spLocks noGrp="1"/>
          </p:cNvSpPr>
          <p:nvPr>
            <p:ph sz="half" idx="1"/>
          </p:nvPr>
        </p:nvSpPr>
        <p:spPr>
          <a:xfrm>
            <a:off x="407988" y="1736729"/>
            <a:ext cx="5400000" cy="4176710"/>
          </a:xfrm>
        </p:spPr>
        <p:txBody>
          <a:bodyPr vert="horz" lIns="0" tIns="0" rIns="0" bIns="0" rtlCol="0" anchor="t">
            <a:normAutofit/>
          </a:bodyPr>
          <a:lstStyle/>
          <a:p>
            <a:pPr marL="0" indent="0">
              <a:lnSpc>
                <a:spcPct val="100000"/>
              </a:lnSpc>
              <a:buNone/>
            </a:pPr>
            <a:r>
              <a:rPr lang="sv-SE" sz="1600" b="1"/>
              <a:t>Kursplan svenska</a:t>
            </a:r>
          </a:p>
          <a:p>
            <a:pPr marL="229870" indent="-229870">
              <a:lnSpc>
                <a:spcPct val="100000"/>
              </a:lnSpc>
            </a:pPr>
            <a:r>
              <a:rPr lang="sv-SE" sz="1600"/>
              <a:t>Språkets historia och utveckling</a:t>
            </a:r>
            <a:endParaRPr lang="en-US" sz="1600"/>
          </a:p>
          <a:p>
            <a:pPr marL="229870" indent="-229870">
              <a:lnSpc>
                <a:spcPct val="100000"/>
              </a:lnSpc>
            </a:pPr>
            <a:r>
              <a:rPr lang="sv-SE" sz="1600"/>
              <a:t>Kunskaper om nordiska grannspråken och nationella minoritetsspråken </a:t>
            </a:r>
            <a:endParaRPr lang="en-US" sz="1600"/>
          </a:p>
          <a:p>
            <a:pPr marL="0" indent="0">
              <a:lnSpc>
                <a:spcPct val="100000"/>
              </a:lnSpc>
              <a:buNone/>
            </a:pPr>
            <a:endParaRPr lang="sv-SE" sz="1600">
              <a:cs typeface="Arial"/>
            </a:endParaRPr>
          </a:p>
          <a:p>
            <a:pPr marL="0" indent="0">
              <a:lnSpc>
                <a:spcPct val="100000"/>
              </a:lnSpc>
              <a:buNone/>
            </a:pPr>
            <a:r>
              <a:rPr lang="sv-SE" sz="1600">
                <a:solidFill>
                  <a:srgbClr val="000000"/>
                </a:solidFill>
                <a:cs typeface="Arial"/>
                <a:hlinkClick r:id="rId3"/>
              </a:rPr>
              <a:t>Jämför kursplanerna – Svenska och svenska som andraspråk Lgr22</a:t>
            </a:r>
            <a:r>
              <a:rPr lang="sv-SE" sz="1600">
                <a:cs typeface="Arial"/>
              </a:rPr>
              <a:t> (Skolverket)</a:t>
            </a:r>
            <a:endParaRPr lang="sv-SE" sz="1600">
              <a:solidFill>
                <a:srgbClr val="000000"/>
              </a:solidFill>
              <a:cs typeface="Arial"/>
            </a:endParaRPr>
          </a:p>
          <a:p>
            <a:pPr marL="0" indent="0">
              <a:lnSpc>
                <a:spcPct val="100000"/>
              </a:lnSpc>
              <a:buNone/>
            </a:pPr>
            <a:r>
              <a:rPr lang="sv-SE" sz="1600">
                <a:solidFill>
                  <a:srgbClr val="000000"/>
                </a:solidFill>
                <a:cs typeface="Arial"/>
                <a:hlinkClick r:id="rId4"/>
              </a:rPr>
              <a:t>Jämför kursplanerna – Svenska och svenska som andraspråk Lgr22</a:t>
            </a:r>
            <a:r>
              <a:rPr lang="sv-SE" sz="1900">
                <a:cs typeface="Arial"/>
              </a:rPr>
              <a:t> </a:t>
            </a:r>
            <a:r>
              <a:rPr lang="sv-SE" sz="1500">
                <a:cs typeface="Arial"/>
              </a:rPr>
              <a:t>(Nationellt centrum för svenska som andraspråk)</a:t>
            </a:r>
            <a:endParaRPr lang="sv-SE"/>
          </a:p>
        </p:txBody>
      </p:sp>
      <p:pic>
        <p:nvPicPr>
          <p:cNvPr id="6" name="Platshållare för bild 5">
            <a:extLst>
              <a:ext uri="{FF2B5EF4-FFF2-40B4-BE49-F238E27FC236}">
                <a16:creationId xmlns:a16="http://schemas.microsoft.com/office/drawing/2014/main" id="{1395DC9C-79C6-468A-94C8-6C7CAC349809}"/>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379250" y="2070084"/>
            <a:ext cx="5400000" cy="3510000"/>
          </a:xfrm>
          <a:noFill/>
        </p:spPr>
      </p:pic>
    </p:spTree>
    <p:extLst>
      <p:ext uri="{BB962C8B-B14F-4D97-AF65-F5344CB8AC3E}">
        <p14:creationId xmlns:p14="http://schemas.microsoft.com/office/powerpoint/2010/main" val="255476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98534E-430D-4852-B8A9-EC637E270105}"/>
              </a:ext>
            </a:extLst>
          </p:cNvPr>
          <p:cNvSpPr>
            <a:spLocks noGrp="1"/>
          </p:cNvSpPr>
          <p:nvPr>
            <p:ph type="title"/>
          </p:nvPr>
        </p:nvSpPr>
        <p:spPr/>
        <p:txBody>
          <a:bodyPr>
            <a:normAutofit/>
          </a:bodyPr>
          <a:lstStyle/>
          <a:p>
            <a:r>
              <a:rPr lang="sv-SE" sz="3200"/>
              <a:t>Rätten till svenska som andraspråk</a:t>
            </a:r>
          </a:p>
        </p:txBody>
      </p:sp>
      <p:sp>
        <p:nvSpPr>
          <p:cNvPr id="3" name="Platshållare för innehåll 2">
            <a:extLst>
              <a:ext uri="{FF2B5EF4-FFF2-40B4-BE49-F238E27FC236}">
                <a16:creationId xmlns:a16="http://schemas.microsoft.com/office/drawing/2014/main" id="{57C227E5-AED7-43A0-8200-2D612F5A1ED6}"/>
              </a:ext>
            </a:extLst>
          </p:cNvPr>
          <p:cNvSpPr>
            <a:spLocks noGrp="1"/>
          </p:cNvSpPr>
          <p:nvPr>
            <p:ph sz="half" idx="10"/>
          </p:nvPr>
        </p:nvSpPr>
        <p:spPr>
          <a:xfrm>
            <a:off x="406778" y="1417512"/>
            <a:ext cx="5956951" cy="4493251"/>
          </a:xfrm>
        </p:spPr>
        <p:txBody>
          <a:bodyPr vert="horz" lIns="0" tIns="0" rIns="0" bIns="0" rtlCol="0" anchor="t">
            <a:normAutofit fontScale="62500" lnSpcReduction="20000"/>
          </a:bodyPr>
          <a:lstStyle/>
          <a:p>
            <a:pPr marL="0" indent="0">
              <a:buNone/>
            </a:pPr>
            <a:r>
              <a:rPr lang="sv-SE" b="1">
                <a:solidFill>
                  <a:srgbClr val="262626"/>
                </a:solidFill>
              </a:rPr>
              <a:t>Vilka elever ska läsa svenska som andraspråk i grundskolan och motsvarande skolformer?</a:t>
            </a:r>
            <a:endParaRPr lang="sv-SE">
              <a:cs typeface="Arial"/>
            </a:endParaRPr>
          </a:p>
          <a:p>
            <a:pPr marL="0" indent="0">
              <a:buNone/>
            </a:pPr>
            <a:r>
              <a:rPr lang="sv-SE" sz="2300">
                <a:solidFill>
                  <a:srgbClr val="262626"/>
                </a:solidFill>
                <a:ea typeface="+mn-lt"/>
                <a:cs typeface="+mn-lt"/>
              </a:rPr>
              <a:t>Enligt skolförordningen ska följande elever i grundskolan, anpassade grundskolan, specialskolan och sameskolan få undervisning i svenska som andraspråk </a:t>
            </a:r>
            <a:r>
              <a:rPr lang="sv-SE" sz="2300" b="1">
                <a:solidFill>
                  <a:srgbClr val="262626"/>
                </a:solidFill>
                <a:ea typeface="+mn-lt"/>
                <a:cs typeface="+mn-lt"/>
              </a:rPr>
              <a:t>om de behöver det</a:t>
            </a:r>
            <a:r>
              <a:rPr lang="sv-SE" sz="2300">
                <a:solidFill>
                  <a:srgbClr val="262626"/>
                </a:solidFill>
                <a:ea typeface="+mn-lt"/>
                <a:cs typeface="+mn-lt"/>
              </a:rPr>
              <a:t>:</a:t>
            </a:r>
            <a:endParaRPr lang="sv-SE" sz="2300"/>
          </a:p>
          <a:p>
            <a:pPr marL="229870" indent="-229870"/>
            <a:r>
              <a:rPr lang="sv-SE" sz="2600">
                <a:solidFill>
                  <a:srgbClr val="262626"/>
                </a:solidFill>
                <a:ea typeface="+mn-lt"/>
                <a:cs typeface="+mn-lt"/>
              </a:rPr>
              <a:t>elever som har ett annat språk än svenska som modersmål</a:t>
            </a:r>
            <a:endParaRPr lang="sv-SE" sz="2600"/>
          </a:p>
          <a:p>
            <a:pPr marL="229870" indent="-229870"/>
            <a:r>
              <a:rPr lang="sv-SE" sz="2600">
                <a:solidFill>
                  <a:srgbClr val="262626"/>
                </a:solidFill>
                <a:ea typeface="+mn-lt"/>
                <a:cs typeface="+mn-lt"/>
              </a:rPr>
              <a:t>elever som har svenska som modersmål och som har tagits in från skolor i utlandet</a:t>
            </a:r>
            <a:endParaRPr lang="sv-SE" sz="2600"/>
          </a:p>
          <a:p>
            <a:pPr marL="229870" indent="-229870"/>
            <a:r>
              <a:rPr lang="sv-SE" sz="2600">
                <a:solidFill>
                  <a:srgbClr val="262626"/>
                </a:solidFill>
                <a:ea typeface="+mn-lt"/>
                <a:cs typeface="+mn-lt"/>
              </a:rPr>
              <a:t>invandrarelever som har svenska som huvudsakligt umgängesspråk med en vårdnadshavare.</a:t>
            </a:r>
            <a:endParaRPr lang="sv-SE" sz="2600"/>
          </a:p>
          <a:p>
            <a:pPr marL="229870" indent="-229870"/>
            <a:r>
              <a:rPr lang="sv-SE" sz="2600">
                <a:solidFill>
                  <a:srgbClr val="262626"/>
                </a:solidFill>
                <a:ea typeface="+mn-lt"/>
                <a:cs typeface="+mn-lt"/>
              </a:rPr>
              <a:t>Elever som stämmer in på någon av beskrivningarna ovan ska alltså inte läsa svenska som andraspråk automatiskt. Det är bara om de har behov av det som de ska få undervisning i svenska som andraspråk.</a:t>
            </a:r>
            <a:endParaRPr lang="sv-SE" sz="2600"/>
          </a:p>
          <a:p>
            <a:pPr marL="229870" indent="-229870"/>
            <a:r>
              <a:rPr lang="sv-SE" sz="2600">
                <a:solidFill>
                  <a:srgbClr val="262626"/>
                </a:solidFill>
                <a:ea typeface="+mn-lt"/>
                <a:cs typeface="+mn-lt"/>
              </a:rPr>
              <a:t>Undervisning i svenska som andraspråk ersätter undervisning i svenska.</a:t>
            </a:r>
            <a:endParaRPr lang="sv-SE" sz="2600"/>
          </a:p>
          <a:p>
            <a:pPr marL="229870" indent="-229870"/>
            <a:r>
              <a:rPr lang="sv-SE" sz="2600" i="1">
                <a:solidFill>
                  <a:srgbClr val="262626"/>
                </a:solidFill>
                <a:ea typeface="+mn-lt"/>
                <a:cs typeface="+mn-lt"/>
              </a:rPr>
              <a:t>Källor: 5 kapitlet 14-15 §§ skolförordningen.</a:t>
            </a:r>
            <a:endParaRPr lang="sv-SE" sz="2600"/>
          </a:p>
          <a:p>
            <a:pPr marL="229870" indent="-229870"/>
            <a:endParaRPr lang="sv-SE">
              <a:cs typeface="Arial"/>
            </a:endParaRPr>
          </a:p>
        </p:txBody>
      </p:sp>
      <p:pic>
        <p:nvPicPr>
          <p:cNvPr id="6" name="Platshållare för bild 5">
            <a:extLst>
              <a:ext uri="{FF2B5EF4-FFF2-40B4-BE49-F238E27FC236}">
                <a16:creationId xmlns:a16="http://schemas.microsoft.com/office/drawing/2014/main" id="{E1094735-244C-4056-ADA4-8F37D487E43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6687" b="16687"/>
          <a:stretch>
            <a:fillRect/>
          </a:stretch>
        </p:blipFill>
        <p:spPr/>
      </p:pic>
    </p:spTree>
    <p:extLst>
      <p:ext uri="{BB962C8B-B14F-4D97-AF65-F5344CB8AC3E}">
        <p14:creationId xmlns:p14="http://schemas.microsoft.com/office/powerpoint/2010/main" val="249580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668E58-F176-4C43-AE55-C51CD94D3366}"/>
              </a:ext>
            </a:extLst>
          </p:cNvPr>
          <p:cNvSpPr>
            <a:spLocks noGrp="1"/>
          </p:cNvSpPr>
          <p:nvPr>
            <p:ph type="title"/>
          </p:nvPr>
        </p:nvSpPr>
        <p:spPr>
          <a:xfrm>
            <a:off x="407988" y="404813"/>
            <a:ext cx="9170279" cy="736959"/>
          </a:xfrm>
        </p:spPr>
        <p:txBody>
          <a:bodyPr anchor="ctr">
            <a:normAutofit/>
          </a:bodyPr>
          <a:lstStyle/>
          <a:p>
            <a:r>
              <a:rPr lang="sv-SE"/>
              <a:t>Behovet styr</a:t>
            </a:r>
          </a:p>
        </p:txBody>
      </p:sp>
      <p:sp>
        <p:nvSpPr>
          <p:cNvPr id="3" name="Platshållare för innehåll 2">
            <a:extLst>
              <a:ext uri="{FF2B5EF4-FFF2-40B4-BE49-F238E27FC236}">
                <a16:creationId xmlns:a16="http://schemas.microsoft.com/office/drawing/2014/main" id="{3043ECE0-AC48-4A7E-9483-DD4AEB8F7B3B}"/>
              </a:ext>
            </a:extLst>
          </p:cNvPr>
          <p:cNvSpPr>
            <a:spLocks noGrp="1"/>
          </p:cNvSpPr>
          <p:nvPr>
            <p:ph sz="half" idx="1"/>
          </p:nvPr>
        </p:nvSpPr>
        <p:spPr>
          <a:xfrm>
            <a:off x="407988" y="1736729"/>
            <a:ext cx="5400000" cy="4176710"/>
          </a:xfrm>
        </p:spPr>
        <p:txBody>
          <a:bodyPr vert="horz" lIns="0" tIns="0" rIns="0" bIns="0" rtlCol="0" anchor="t">
            <a:normAutofit/>
          </a:bodyPr>
          <a:lstStyle/>
          <a:p>
            <a:pPr marL="229870" indent="-229870" fontAlgn="base">
              <a:lnSpc>
                <a:spcPct val="100000"/>
              </a:lnSpc>
            </a:pPr>
            <a:r>
              <a:rPr lang="sv-SE" sz="1700" b="0" i="0">
                <a:effectLst/>
              </a:rPr>
              <a:t>En elev läser svenska som andraspråk utifrån sitt behov. Eftersom elevens behov kan ändras, kan beslutet att eleven ska läsa ett visst ämne också behöva omprövas.</a:t>
            </a:r>
            <a:endParaRPr lang="en-US" sz="1700"/>
          </a:p>
          <a:p>
            <a:pPr marL="229870" indent="-229870" fontAlgn="base">
              <a:lnSpc>
                <a:spcPct val="100000"/>
              </a:lnSpc>
            </a:pPr>
            <a:r>
              <a:rPr lang="sv-SE" sz="1700" b="0" i="0">
                <a:effectLst/>
              </a:rPr>
              <a:t>Svenska och svenska som andraspråk är två olika ämnen med två olika kursplaner. Ämnena är likställda, men det finns vissa inslag som skiljer sig åt mellan ämnena. Om en elev byter mellan ämnena måste skolan ta hänsyn till att eleven kan behöva stöd för att ta igen delar i undervisningen som eleven kan ha missat.</a:t>
            </a:r>
            <a:endParaRPr lang="sv-SE" sz="1700" b="0" i="0">
              <a:effectLst/>
              <a:cs typeface="Arial"/>
            </a:endParaRPr>
          </a:p>
          <a:p>
            <a:pPr marL="229870" indent="-229870" fontAlgn="base">
              <a:lnSpc>
                <a:spcPct val="100000"/>
              </a:lnSpc>
            </a:pPr>
            <a:r>
              <a:rPr lang="sv-SE" sz="1700" b="0" i="1">
                <a:effectLst/>
              </a:rPr>
              <a:t>Källor: 5 kapitlet 14 § skolförordningen</a:t>
            </a:r>
            <a:r>
              <a:rPr lang="sv-SE" sz="1700" i="1"/>
              <a:t> </a:t>
            </a:r>
            <a:endParaRPr lang="sv-SE" sz="1700"/>
          </a:p>
          <a:p>
            <a:pPr marL="229870" indent="-229870">
              <a:lnSpc>
                <a:spcPct val="100000"/>
              </a:lnSpc>
            </a:pPr>
            <a:endParaRPr lang="sv-SE" sz="1700" i="1"/>
          </a:p>
          <a:p>
            <a:pPr marL="229870" indent="-229870">
              <a:lnSpc>
                <a:spcPct val="100000"/>
              </a:lnSpc>
            </a:pPr>
            <a:r>
              <a:rPr lang="sv-SE" sz="1700"/>
              <a:t>Uppföljning av beslut ska ske kontinuerligt</a:t>
            </a:r>
            <a:endParaRPr lang="sv-SE" sz="1700">
              <a:cs typeface="Arial"/>
            </a:endParaRPr>
          </a:p>
          <a:p>
            <a:pPr marL="229870" indent="-229870">
              <a:lnSpc>
                <a:spcPct val="100000"/>
              </a:lnSpc>
            </a:pPr>
            <a:endParaRPr lang="sv-SE" sz="1700"/>
          </a:p>
        </p:txBody>
      </p:sp>
      <p:pic>
        <p:nvPicPr>
          <p:cNvPr id="6" name="Platshållare för bild 5">
            <a:extLst>
              <a:ext uri="{FF2B5EF4-FFF2-40B4-BE49-F238E27FC236}">
                <a16:creationId xmlns:a16="http://schemas.microsoft.com/office/drawing/2014/main" id="{C185A6E1-D052-4698-B30F-C397F60DD31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79250" y="2022834"/>
            <a:ext cx="5400000" cy="3604500"/>
          </a:xfrm>
          <a:noFill/>
        </p:spPr>
      </p:pic>
    </p:spTree>
    <p:extLst>
      <p:ext uri="{BB962C8B-B14F-4D97-AF65-F5344CB8AC3E}">
        <p14:creationId xmlns:p14="http://schemas.microsoft.com/office/powerpoint/2010/main" val="119649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EF87-281A-47FF-8B39-5826AC6F8408}"/>
              </a:ext>
            </a:extLst>
          </p:cNvPr>
          <p:cNvSpPr>
            <a:spLocks noGrp="1"/>
          </p:cNvSpPr>
          <p:nvPr>
            <p:ph type="title"/>
          </p:nvPr>
        </p:nvSpPr>
        <p:spPr>
          <a:xfrm>
            <a:off x="407988" y="404813"/>
            <a:ext cx="9170279" cy="736959"/>
          </a:xfrm>
        </p:spPr>
        <p:txBody>
          <a:bodyPr anchor="ctr">
            <a:normAutofit/>
          </a:bodyPr>
          <a:lstStyle/>
          <a:p>
            <a:r>
              <a:rPr lang="sv-SE"/>
              <a:t>Vem beslutar?</a:t>
            </a:r>
          </a:p>
        </p:txBody>
      </p:sp>
      <p:sp>
        <p:nvSpPr>
          <p:cNvPr id="4" name="Platshållare för innehåll 3">
            <a:extLst>
              <a:ext uri="{FF2B5EF4-FFF2-40B4-BE49-F238E27FC236}">
                <a16:creationId xmlns:a16="http://schemas.microsoft.com/office/drawing/2014/main" id="{EEFE77B7-56FD-4ADB-B155-82FDBEBBD03B}"/>
              </a:ext>
            </a:extLst>
          </p:cNvPr>
          <p:cNvSpPr>
            <a:spLocks noGrp="1"/>
          </p:cNvSpPr>
          <p:nvPr>
            <p:ph sz="half" idx="1"/>
          </p:nvPr>
        </p:nvSpPr>
        <p:spPr>
          <a:xfrm>
            <a:off x="407988" y="1736729"/>
            <a:ext cx="5400000" cy="4176710"/>
          </a:xfrm>
        </p:spPr>
        <p:txBody>
          <a:bodyPr vert="horz" lIns="0" tIns="0" rIns="0" bIns="0" rtlCol="0">
            <a:normAutofit/>
          </a:bodyPr>
          <a:lstStyle/>
          <a:p>
            <a:pPr marL="229870" indent="-229870"/>
            <a:r>
              <a:rPr lang="sv-SE"/>
              <a:t>Det är rektorn som beslutar om en elev ska få undervisning i svenska som andraspråk.</a:t>
            </a:r>
          </a:p>
          <a:p>
            <a:pPr marL="229870" indent="-229870"/>
            <a:r>
              <a:rPr lang="sv-SE"/>
              <a:t>Beslutet ska grunda sig på elevens behov, men det är inte närmare reglerat hur behovsprövningen ska gå till.</a:t>
            </a:r>
          </a:p>
          <a:p>
            <a:pPr marL="229870" indent="-229870"/>
            <a:r>
              <a:rPr lang="sv-SE" i="1"/>
              <a:t>Källa: 5 kapitlet 14 § skolförordningen.</a:t>
            </a:r>
            <a:endParaRPr lang="sv-SE"/>
          </a:p>
          <a:p>
            <a:pPr marL="229870" indent="-229870"/>
            <a:endParaRPr lang="sv-SE"/>
          </a:p>
        </p:txBody>
      </p:sp>
      <p:pic>
        <p:nvPicPr>
          <p:cNvPr id="7" name="Platshållare för bild 6">
            <a:extLst>
              <a:ext uri="{FF2B5EF4-FFF2-40B4-BE49-F238E27FC236}">
                <a16:creationId xmlns:a16="http://schemas.microsoft.com/office/drawing/2014/main" id="{96455A9F-CBB6-493A-ABCE-658D1AF3AFB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15126" b="7527"/>
          <a:stretch/>
        </p:blipFill>
        <p:spPr>
          <a:xfrm>
            <a:off x="6379250" y="1736729"/>
            <a:ext cx="5400000" cy="4176710"/>
          </a:xfrm>
          <a:noFill/>
        </p:spPr>
      </p:pic>
    </p:spTree>
    <p:extLst>
      <p:ext uri="{BB962C8B-B14F-4D97-AF65-F5344CB8AC3E}">
        <p14:creationId xmlns:p14="http://schemas.microsoft.com/office/powerpoint/2010/main" val="158646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1BDE3A28-30BF-4A1C-B49B-8B91428F593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9769" b="33981"/>
          <a:stretch/>
        </p:blipFill>
        <p:spPr>
          <a:xfrm>
            <a:off x="0" y="0"/>
            <a:ext cx="12192000" cy="6858000"/>
          </a:xfrm>
        </p:spPr>
      </p:pic>
      <p:pic>
        <p:nvPicPr>
          <p:cNvPr id="8" name="Bildobjekt 7">
            <a:extLst>
              <a:ext uri="{FF2B5EF4-FFF2-40B4-BE49-F238E27FC236}">
                <a16:creationId xmlns:a16="http://schemas.microsoft.com/office/drawing/2014/main" id="{ECB48768-725F-824D-B2FF-3B75FF9777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779" r="5047" b="42952"/>
          <a:stretch/>
        </p:blipFill>
        <p:spPr>
          <a:xfrm>
            <a:off x="0" y="2951922"/>
            <a:ext cx="12191999" cy="3906079"/>
          </a:xfrm>
          <a:prstGeom prst="rect">
            <a:avLst/>
          </a:prstGeom>
        </p:spPr>
      </p:pic>
      <p:sp>
        <p:nvSpPr>
          <p:cNvPr id="4" name="Rubrik 2">
            <a:extLst>
              <a:ext uri="{FF2B5EF4-FFF2-40B4-BE49-F238E27FC236}">
                <a16:creationId xmlns:a16="http://schemas.microsoft.com/office/drawing/2014/main" id="{756B2848-CAF7-BA46-86A4-95EDE5AEF18A}"/>
              </a:ext>
            </a:extLst>
          </p:cNvPr>
          <p:cNvSpPr txBox="1">
            <a:spLocks/>
          </p:cNvSpPr>
          <p:nvPr/>
        </p:nvSpPr>
        <p:spPr>
          <a:xfrm>
            <a:off x="407988" y="5140296"/>
            <a:ext cx="10249502" cy="1113092"/>
          </a:xfrm>
          <a:prstGeom prst="rect">
            <a:avLst/>
          </a:prstGeom>
        </p:spPr>
        <p:txBody>
          <a:bodyPr vert="horz" lIns="0" tIns="45720" rIns="0" bIns="45720" rtlCol="0" anchor="ctr" anchorCtr="0">
            <a:noAutofit/>
          </a:bodyPr>
          <a:lstStyle>
            <a:lvl1pPr algn="ctr" defTabSz="914332" rtl="0" eaLnBrk="1" latinLnBrk="0" hangingPunct="1">
              <a:lnSpc>
                <a:spcPct val="90000"/>
              </a:lnSpc>
              <a:spcBef>
                <a:spcPct val="0"/>
              </a:spcBef>
              <a:buNone/>
              <a:defRPr sz="4500" b="1" kern="0" spc="0" baseline="0">
                <a:solidFill>
                  <a:schemeClr val="bg1"/>
                </a:solidFill>
                <a:latin typeface="+mj-lt"/>
                <a:ea typeface="+mj-ea"/>
                <a:cs typeface="+mj-cs"/>
              </a:defRPr>
            </a:lvl1pPr>
          </a:lstStyle>
          <a:p>
            <a:pPr algn="l"/>
            <a:endParaRPr lang="sv-SE" sz="6000"/>
          </a:p>
          <a:p>
            <a:pPr algn="l"/>
            <a:r>
              <a:rPr lang="sv-SE" sz="6000"/>
              <a:t>Behovsbedömning</a:t>
            </a:r>
          </a:p>
        </p:txBody>
      </p:sp>
    </p:spTree>
    <p:extLst>
      <p:ext uri="{BB962C8B-B14F-4D97-AF65-F5344CB8AC3E}">
        <p14:creationId xmlns:p14="http://schemas.microsoft.com/office/powerpoint/2010/main" val="1834181830"/>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9963F6B2-E23E-44F8-9300-0C1F7EF8271D}"/>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757DE640-215E-4206-9CE0-152E55352142}"/>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3C9CBA82-B1A1-4257-855E-6B4819BE91E4}"/>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DB58EEBC-6BD2-407C-8A6A-6B896A85C136}"/>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B7F33516-4616-41B5-9A18-00E8C9F13BB9}"/>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1BDE1F03-65C3-4018-9A8A-91CFB3D658FF}"/>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45B84A2C-8322-4144-9414-4EF8FB7517C5}"/>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D0205F1A-E04B-43EE-A3F5-A29AEBF34EC5}"/>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19</Slides>
  <Notes>14</Notes>
  <HiddenSlides>0</HiddenSlide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PowerPoint Presentation</vt:lpstr>
      <vt:lpstr>Vilka är vi?</vt:lpstr>
      <vt:lpstr>Likheter mellan kursplanerna i svenska som andra språk och svenska</vt:lpstr>
      <vt:lpstr>Skillnader mellan kursplanerna i svenska som andraspråk och svenska </vt:lpstr>
      <vt:lpstr>Skillnader mellan kursplanerna i svenska som andraspråk och svenska </vt:lpstr>
      <vt:lpstr>Rätten till svenska som andraspråk</vt:lpstr>
      <vt:lpstr>Behovet styr</vt:lpstr>
      <vt:lpstr>Vem beslutar?</vt:lpstr>
      <vt:lpstr>PowerPoint Presentation</vt:lpstr>
      <vt:lpstr>Skolverket om behovsbedömning </vt:lpstr>
      <vt:lpstr> Grundskoleförvaltningens anvisningar för svenska som andraspråk  </vt:lpstr>
      <vt:lpstr>Kartläggningsmaterial</vt:lpstr>
      <vt:lpstr>Bygga svenska</vt:lpstr>
      <vt:lpstr>Nya språket lyfter</vt:lpstr>
      <vt:lpstr>Hitta språket </vt:lpstr>
      <vt:lpstr>SVA - Luppen</vt:lpstr>
      <vt:lpstr>Arbetsgång för SVA-luppen</vt:lpstr>
      <vt:lpstr>Frågor och funderingar?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PowerPointmall med illustrationer 2023</dc:title>
  <dc:creator>marie.jonsson@grundskola.goteborg.se</dc:creator>
  <cp:revision>13</cp:revision>
  <cp:lastPrinted>2025-01-22T08:41:45Z</cp:lastPrinted>
  <dcterms:created xsi:type="dcterms:W3CDTF">2020-02-27T10:02:57Z</dcterms:created>
  <dcterms:modified xsi:type="dcterms:W3CDTF">2025-01-23T19:26:57Z</dcterms:modified>
</cp:coreProperties>
</file>