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42" r:id="rId5"/>
    <p:sldMasterId id="2147484605" r:id="rId6"/>
    <p:sldMasterId id="2147484417" r:id="rId7"/>
    <p:sldMasterId id="2147483662" r:id="rId8"/>
  </p:sldMasterIdLst>
  <p:notesMasterIdLst>
    <p:notesMasterId r:id="rId24"/>
  </p:notesMasterIdLst>
  <p:sldIdLst>
    <p:sldId id="434" r:id="rId9"/>
    <p:sldId id="476" r:id="rId10"/>
    <p:sldId id="2142533634" r:id="rId11"/>
    <p:sldId id="2142533861" r:id="rId12"/>
    <p:sldId id="2142533949" r:id="rId13"/>
    <p:sldId id="2142533953" r:id="rId14"/>
    <p:sldId id="2142533610" r:id="rId15"/>
    <p:sldId id="2142533622" r:id="rId16"/>
    <p:sldId id="2142533866" r:id="rId17"/>
    <p:sldId id="2142533954" r:id="rId18"/>
    <p:sldId id="2142533925" r:id="rId19"/>
    <p:sldId id="2142533938" r:id="rId20"/>
    <p:sldId id="433" r:id="rId21"/>
    <p:sldId id="2142533955" r:id="rId22"/>
    <p:sldId id="2142533932" r:id="rId23"/>
  </p:sldIdLst>
  <p:sldSz cx="12192000" cy="6858000"/>
  <p:notesSz cx="666908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2F3C9F-FE1E-5392-4B1E-0ACF68FBBF01}" name="Annika Hellström" initials="AH" userId="S::annika.hellstrom@grundskola.goteborg.se::11ea7015-b4b5-40f8-bcfa-3c703280db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FCD"/>
    <a:srgbClr val="C9DFDE"/>
    <a:srgbClr val="4A8391"/>
    <a:srgbClr val="F7DF93"/>
    <a:srgbClr val="3F5564"/>
    <a:srgbClr val="904D39"/>
    <a:srgbClr val="4472C4"/>
    <a:srgbClr val="F1C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C6DD7-DB76-3169-0064-CF9241B0214D}" v="10" dt="2023-10-12T07:35:38.691"/>
    <p1510:client id="{4A7AE550-F725-40B3-B089-C518C1F70FAC}" vWet="2" dt="2023-10-03T15:34:26.740"/>
    <p1510:client id="{524F3789-B1CC-4234-B106-41208BE0B66D}" v="40" dt="2023-10-04T07:41:47.538"/>
    <p1510:client id="{6337D1B8-F561-45D1-AA4B-E0EC072C99C0}" v="163" dt="2023-10-04T09:38:50.883"/>
    <p1510:client id="{6F1125EE-8CDB-1E61-2E83-1BBB50E91276}" v="1" dt="2023-10-12T13:17:15.125"/>
    <p1510:client id="{8BB1760D-4C98-4698-890F-2FE5DA266D91}" v="1" dt="2023-10-03T15:14:24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reidning" userId="S::katarina.breidning@grundskola.goteborg.se::4f70ea30-ac3b-405e-a1f0-3fc4cd2d9b43" providerId="AD" clId="Web-{230C6DD7-DB76-3169-0064-CF9241B0214D}"/>
    <pc:docChg chg="delSld">
      <pc:chgData name="Katarina Breidning" userId="S::katarina.breidning@grundskola.goteborg.se::4f70ea30-ac3b-405e-a1f0-3fc4cd2d9b43" providerId="AD" clId="Web-{230C6DD7-DB76-3169-0064-CF9241B0214D}" dt="2023-10-12T07:35:38.691" v="9"/>
      <pc:docMkLst>
        <pc:docMk/>
      </pc:docMkLst>
      <pc:sldChg chg="del">
        <pc:chgData name="Katarina Breidning" userId="S::katarina.breidning@grundskola.goteborg.se::4f70ea30-ac3b-405e-a1f0-3fc4cd2d9b43" providerId="AD" clId="Web-{230C6DD7-DB76-3169-0064-CF9241B0214D}" dt="2023-10-12T07:35:14.175" v="2"/>
        <pc:sldMkLst>
          <pc:docMk/>
          <pc:sldMk cId="2428577964" sldId="2142533632"/>
        </pc:sldMkLst>
      </pc:sldChg>
      <pc:sldChg chg="del">
        <pc:chgData name="Katarina Breidning" userId="S::katarina.breidning@grundskola.goteborg.se::4f70ea30-ac3b-405e-a1f0-3fc4cd2d9b43" providerId="AD" clId="Web-{230C6DD7-DB76-3169-0064-CF9241B0214D}" dt="2023-10-12T07:35:18.300" v="3"/>
        <pc:sldMkLst>
          <pc:docMk/>
          <pc:sldMk cId="1716089948" sldId="2142533805"/>
        </pc:sldMkLst>
      </pc:sldChg>
      <pc:sldChg chg="del">
        <pc:chgData name="Katarina Breidning" userId="S::katarina.breidning@grundskola.goteborg.se::4f70ea30-ac3b-405e-a1f0-3fc4cd2d9b43" providerId="AD" clId="Web-{230C6DD7-DB76-3169-0064-CF9241B0214D}" dt="2023-10-12T07:35:36.457" v="8"/>
        <pc:sldMkLst>
          <pc:docMk/>
          <pc:sldMk cId="1311800638" sldId="2142533859"/>
        </pc:sldMkLst>
      </pc:sldChg>
      <pc:sldChg chg="del">
        <pc:chgData name="Katarina Breidning" userId="S::katarina.breidning@grundskola.goteborg.se::4f70ea30-ac3b-405e-a1f0-3fc4cd2d9b43" providerId="AD" clId="Web-{230C6DD7-DB76-3169-0064-CF9241B0214D}" dt="2023-10-12T07:35:19.269" v="4"/>
        <pc:sldMkLst>
          <pc:docMk/>
          <pc:sldMk cId="1882256241" sldId="2142533864"/>
        </pc:sldMkLst>
      </pc:sldChg>
      <pc:sldChg chg="del">
        <pc:chgData name="Katarina Breidning" userId="S::katarina.breidning@grundskola.goteborg.se::4f70ea30-ac3b-405e-a1f0-3fc4cd2d9b43" providerId="AD" clId="Web-{230C6DD7-DB76-3169-0064-CF9241B0214D}" dt="2023-10-12T07:35:11.987" v="0"/>
        <pc:sldMkLst>
          <pc:docMk/>
          <pc:sldMk cId="2114666847" sldId="2142533926"/>
        </pc:sldMkLst>
      </pc:sldChg>
      <pc:sldChg chg="del">
        <pc:chgData name="Katarina Breidning" userId="S::katarina.breidning@grundskola.goteborg.se::4f70ea30-ac3b-405e-a1f0-3fc4cd2d9b43" providerId="AD" clId="Web-{230C6DD7-DB76-3169-0064-CF9241B0214D}" dt="2023-10-12T07:35:21.347" v="6"/>
        <pc:sldMkLst>
          <pc:docMk/>
          <pc:sldMk cId="155056650" sldId="2142533945"/>
        </pc:sldMkLst>
      </pc:sldChg>
      <pc:sldChg chg="del">
        <pc:chgData name="Katarina Breidning" userId="S::katarina.breidning@grundskola.goteborg.se::4f70ea30-ac3b-405e-a1f0-3fc4cd2d9b43" providerId="AD" clId="Web-{230C6DD7-DB76-3169-0064-CF9241B0214D}" dt="2023-10-12T07:35:24.441" v="7"/>
        <pc:sldMkLst>
          <pc:docMk/>
          <pc:sldMk cId="3713154343" sldId="2142533946"/>
        </pc:sldMkLst>
      </pc:sldChg>
      <pc:sldChg chg="del">
        <pc:chgData name="Katarina Breidning" userId="S::katarina.breidning@grundskola.goteborg.se::4f70ea30-ac3b-405e-a1f0-3fc4cd2d9b43" providerId="AD" clId="Web-{230C6DD7-DB76-3169-0064-CF9241B0214D}" dt="2023-10-12T07:35:20.988" v="5"/>
        <pc:sldMkLst>
          <pc:docMk/>
          <pc:sldMk cId="2710236231" sldId="2142533947"/>
        </pc:sldMkLst>
      </pc:sldChg>
      <pc:sldChg chg="del">
        <pc:chgData name="Katarina Breidning" userId="S::katarina.breidning@grundskola.goteborg.se::4f70ea30-ac3b-405e-a1f0-3fc4cd2d9b43" providerId="AD" clId="Web-{230C6DD7-DB76-3169-0064-CF9241B0214D}" dt="2023-10-12T07:35:38.691" v="9"/>
        <pc:sldMkLst>
          <pc:docMk/>
          <pc:sldMk cId="3053208240" sldId="2142533948"/>
        </pc:sldMkLst>
      </pc:sldChg>
      <pc:sldChg chg="del">
        <pc:chgData name="Katarina Breidning" userId="S::katarina.breidning@grundskola.goteborg.se::4f70ea30-ac3b-405e-a1f0-3fc4cd2d9b43" providerId="AD" clId="Web-{230C6DD7-DB76-3169-0064-CF9241B0214D}" dt="2023-10-12T07:35:12.050" v="1"/>
        <pc:sldMkLst>
          <pc:docMk/>
          <pc:sldMk cId="3579079650" sldId="2142533950"/>
        </pc:sldMkLst>
      </pc:sldChg>
    </pc:docChg>
  </pc:docChgLst>
  <pc:docChgLst>
    <pc:chgData name="Katarina Breidning" userId="4f70ea30-ac3b-405e-a1f0-3fc4cd2d9b43" providerId="ADAL" clId="{6337D1B8-F561-45D1-AA4B-E0EC072C99C0}"/>
    <pc:docChg chg="custSel modSld">
      <pc:chgData name="Katarina Breidning" userId="4f70ea30-ac3b-405e-a1f0-3fc4cd2d9b43" providerId="ADAL" clId="{6337D1B8-F561-45D1-AA4B-E0EC072C99C0}" dt="2023-10-04T09:38:50.889" v="236" actId="20577"/>
      <pc:docMkLst>
        <pc:docMk/>
      </pc:docMkLst>
      <pc:sldChg chg="modNotesTx">
        <pc:chgData name="Katarina Breidning" userId="4f70ea30-ac3b-405e-a1f0-3fc4cd2d9b43" providerId="ADAL" clId="{6337D1B8-F561-45D1-AA4B-E0EC072C99C0}" dt="2023-10-04T09:38:50.889" v="236" actId="20577"/>
        <pc:sldMkLst>
          <pc:docMk/>
          <pc:sldMk cId="3592103571" sldId="433"/>
        </pc:sldMkLst>
      </pc:sldChg>
      <pc:sldChg chg="addSp delSp modSp mod">
        <pc:chgData name="Katarina Breidning" userId="4f70ea30-ac3b-405e-a1f0-3fc4cd2d9b43" providerId="ADAL" clId="{6337D1B8-F561-45D1-AA4B-E0EC072C99C0}" dt="2023-10-04T05:58:38.482" v="235" actId="207"/>
        <pc:sldMkLst>
          <pc:docMk/>
          <pc:sldMk cId="2080644322" sldId="434"/>
        </pc:sldMkLst>
        <pc:spChg chg="add mod">
          <ac:chgData name="Katarina Breidning" userId="4f70ea30-ac3b-405e-a1f0-3fc4cd2d9b43" providerId="ADAL" clId="{6337D1B8-F561-45D1-AA4B-E0EC072C99C0}" dt="2023-10-04T05:58:38.482" v="235" actId="207"/>
          <ac:spMkLst>
            <pc:docMk/>
            <pc:sldMk cId="2080644322" sldId="434"/>
            <ac:spMk id="2" creationId="{4835862A-9BD5-FEDD-5A25-0277193F649C}"/>
          </ac:spMkLst>
        </pc:spChg>
        <pc:spChg chg="del mod">
          <ac:chgData name="Katarina Breidning" userId="4f70ea30-ac3b-405e-a1f0-3fc4cd2d9b43" providerId="ADAL" clId="{6337D1B8-F561-45D1-AA4B-E0EC072C99C0}" dt="2023-10-04T05:58:07.318" v="211" actId="478"/>
          <ac:spMkLst>
            <pc:docMk/>
            <pc:sldMk cId="2080644322" sldId="434"/>
            <ac:spMk id="4" creationId="{5758483A-6EBB-C323-5702-870671CA1767}"/>
          </ac:spMkLst>
        </pc:spChg>
      </pc:sldChg>
    </pc:docChg>
  </pc:docChgLst>
  <pc:docChgLst>
    <pc:chgData name="Katarina Breidning" userId="S::katarina.breidning@grundskola.goteborg.se::4f70ea30-ac3b-405e-a1f0-3fc4cd2d9b43" providerId="AD" clId="Web-{6F1125EE-8CDB-1E61-2E83-1BBB50E91276}"/>
    <pc:docChg chg="addSld addMainMaster modMainMaster">
      <pc:chgData name="Katarina Breidning" userId="S::katarina.breidning@grundskola.goteborg.se::4f70ea30-ac3b-405e-a1f0-3fc4cd2d9b43" providerId="AD" clId="Web-{6F1125EE-8CDB-1E61-2E83-1BBB50E91276}" dt="2023-10-12T13:17:15.125" v="0"/>
      <pc:docMkLst>
        <pc:docMk/>
      </pc:docMkLst>
      <pc:sldChg chg="add">
        <pc:chgData name="Katarina Breidning" userId="S::katarina.breidning@grundskola.goteborg.se::4f70ea30-ac3b-405e-a1f0-3fc4cd2d9b43" providerId="AD" clId="Web-{6F1125EE-8CDB-1E61-2E83-1BBB50E91276}" dt="2023-10-12T13:17:15.125" v="0"/>
        <pc:sldMkLst>
          <pc:docMk/>
          <pc:sldMk cId="225046654" sldId="2142533955"/>
        </pc:sldMkLst>
      </pc:sldChg>
      <pc:sldMasterChg chg="modSldLayout">
        <pc:chgData name="Katarina Breidning" userId="S::katarina.breidning@grundskola.goteborg.se::4f70ea30-ac3b-405e-a1f0-3fc4cd2d9b43" providerId="AD" clId="Web-{6F1125EE-8CDB-1E61-2E83-1BBB50E91276}" dt="2023-10-12T13:17:15.125" v="0"/>
        <pc:sldMasterMkLst>
          <pc:docMk/>
          <pc:sldMasterMk cId="3707285536" sldId="2147483648"/>
        </pc:sldMasterMkLst>
        <pc:sldLayoutChg chg="replI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3707285536" sldId="2147483648"/>
            <pc:sldLayoutMk cId="3582470741" sldId="2147484703"/>
          </pc:sldLayoutMkLst>
        </pc:sldLayoutChg>
      </pc:sldMasterChg>
      <pc:sldMasterChg chg="add addSldLayout">
        <pc:chgData name="Katarina Breidning" userId="S::katarina.breidning@grundskola.goteborg.se::4f70ea30-ac3b-405e-a1f0-3fc4cd2d9b43" providerId="AD" clId="Web-{6F1125EE-8CDB-1E61-2E83-1BBB50E91276}" dt="2023-10-12T13:17:15.125" v="0"/>
        <pc:sldMasterMkLst>
          <pc:docMk/>
          <pc:sldMasterMk cId="1000983069" sldId="2147483662"/>
        </pc:sldMasterMkLst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987378218" sldId="2147483663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1826122049" sldId="2147483664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701550924" sldId="2147483665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3212743359" sldId="2147483666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930806777" sldId="2147483667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1738844688" sldId="2147483668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2726193191" sldId="2147483669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416018476" sldId="2147483670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716483600" sldId="2147483671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2330728035" sldId="2147483672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2930557743" sldId="2147483673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1565627935" sldId="2147483674"/>
          </pc:sldLayoutMkLst>
        </pc:sldLayoutChg>
        <pc:sldLayoutChg chg="add">
          <pc:chgData name="Katarina Breidning" userId="S::katarina.breidning@grundskola.goteborg.se::4f70ea30-ac3b-405e-a1f0-3fc4cd2d9b43" providerId="AD" clId="Web-{6F1125EE-8CDB-1E61-2E83-1BBB50E91276}" dt="2023-10-12T13:17:15.125" v="0"/>
          <pc:sldLayoutMkLst>
            <pc:docMk/>
            <pc:sldMasterMk cId="1000983069" sldId="2147483662"/>
            <pc:sldLayoutMk cId="3670505488" sldId="2147483675"/>
          </pc:sldLayoutMkLst>
        </pc:sldLayoutChg>
      </pc:sldMasterChg>
    </pc:docChg>
  </pc:docChgLst>
  <pc:docChgLst>
    <pc:chgData name="Elin Svensson" userId="dfa730e8-0049-4d9c-b7b3-d6e38372ca42" providerId="ADAL" clId="{524F3789-B1CC-4234-B106-41208BE0B66D}"/>
    <pc:docChg chg="custSel modSld">
      <pc:chgData name="Elin Svensson" userId="dfa730e8-0049-4d9c-b7b3-d6e38372ca42" providerId="ADAL" clId="{524F3789-B1CC-4234-B106-41208BE0B66D}" dt="2023-10-04T07:41:47.538" v="39" actId="1076"/>
      <pc:docMkLst>
        <pc:docMk/>
      </pc:docMkLst>
      <pc:sldChg chg="addSp delSp modSp mod modNotesTx">
        <pc:chgData name="Elin Svensson" userId="dfa730e8-0049-4d9c-b7b3-d6e38372ca42" providerId="ADAL" clId="{524F3789-B1CC-4234-B106-41208BE0B66D}" dt="2023-10-04T07:41:47.538" v="39" actId="1076"/>
        <pc:sldMkLst>
          <pc:docMk/>
          <pc:sldMk cId="3592103571" sldId="433"/>
        </pc:sldMkLst>
        <pc:spChg chg="del">
          <ac:chgData name="Elin Svensson" userId="dfa730e8-0049-4d9c-b7b3-d6e38372ca42" providerId="ADAL" clId="{524F3789-B1CC-4234-B106-41208BE0B66D}" dt="2023-10-04T07:41:21.525" v="31" actId="478"/>
          <ac:spMkLst>
            <pc:docMk/>
            <pc:sldMk cId="3592103571" sldId="433"/>
            <ac:spMk id="2" creationId="{0F0EC3D6-7959-32B9-80DB-5983920E778D}"/>
          </ac:spMkLst>
        </pc:spChg>
        <pc:spChg chg="del">
          <ac:chgData name="Elin Svensson" userId="dfa730e8-0049-4d9c-b7b3-d6e38372ca42" providerId="ADAL" clId="{524F3789-B1CC-4234-B106-41208BE0B66D}" dt="2023-10-04T07:41:30.420" v="33" actId="478"/>
          <ac:spMkLst>
            <pc:docMk/>
            <pc:sldMk cId="3592103571" sldId="433"/>
            <ac:spMk id="5" creationId="{C7E7FC75-A20E-424A-AA37-450C4B5F8526}"/>
          </ac:spMkLst>
        </pc:spChg>
        <pc:spChg chg="add del mod">
          <ac:chgData name="Elin Svensson" userId="dfa730e8-0049-4d9c-b7b3-d6e38372ca42" providerId="ADAL" clId="{524F3789-B1CC-4234-B106-41208BE0B66D}" dt="2023-10-04T07:41:25.800" v="32" actId="478"/>
          <ac:spMkLst>
            <pc:docMk/>
            <pc:sldMk cId="3592103571" sldId="433"/>
            <ac:spMk id="11" creationId="{A6B1704F-8E7B-FF9A-E6C1-353C6C8CB313}"/>
          </ac:spMkLst>
        </pc:spChg>
        <pc:spChg chg="add del mod">
          <ac:chgData name="Elin Svensson" userId="dfa730e8-0049-4d9c-b7b3-d6e38372ca42" providerId="ADAL" clId="{524F3789-B1CC-4234-B106-41208BE0B66D}" dt="2023-10-04T07:41:35.221" v="35" actId="478"/>
          <ac:spMkLst>
            <pc:docMk/>
            <pc:sldMk cId="3592103571" sldId="433"/>
            <ac:spMk id="13" creationId="{51EFE303-866E-2D23-630C-755177D01485}"/>
          </ac:spMkLst>
        </pc:spChg>
        <pc:picChg chg="del">
          <ac:chgData name="Elin Svensson" userId="dfa730e8-0049-4d9c-b7b3-d6e38372ca42" providerId="ADAL" clId="{524F3789-B1CC-4234-B106-41208BE0B66D}" dt="2023-10-04T07:41:17.764" v="30" actId="478"/>
          <ac:picMkLst>
            <pc:docMk/>
            <pc:sldMk cId="3592103571" sldId="433"/>
            <ac:picMk id="4" creationId="{431D9D21-DC84-05B6-F885-7760570E6140}"/>
          </ac:picMkLst>
        </pc:picChg>
        <pc:picChg chg="add mod">
          <ac:chgData name="Elin Svensson" userId="dfa730e8-0049-4d9c-b7b3-d6e38372ca42" providerId="ADAL" clId="{524F3789-B1CC-4234-B106-41208BE0B66D}" dt="2023-10-04T07:41:47.538" v="39" actId="1076"/>
          <ac:picMkLst>
            <pc:docMk/>
            <pc:sldMk cId="3592103571" sldId="433"/>
            <ac:picMk id="8" creationId="{BAB9F5CB-AA15-BF10-362C-D4795BA05B95}"/>
          </ac:picMkLst>
        </pc:picChg>
      </pc:sldChg>
    </pc:docChg>
  </pc:docChgLst>
  <pc:docChgLst>
    <pc:chgData name="Pernille Paulsrud van Raalte" userId="5de9278e-f4fc-448b-a3b1-5dae3f9c92c5" providerId="ADAL" clId="{8BB1760D-4C98-4698-890F-2FE5DA266D91}"/>
    <pc:docChg chg="modSld">
      <pc:chgData name="Pernille Paulsrud van Raalte" userId="5de9278e-f4fc-448b-a3b1-5dae3f9c92c5" providerId="ADAL" clId="{8BB1760D-4C98-4698-890F-2FE5DA266D91}" dt="2023-10-03T15:14:24.631" v="0" actId="20577"/>
      <pc:docMkLst>
        <pc:docMk/>
      </pc:docMkLst>
      <pc:sldChg chg="modSp mod">
        <pc:chgData name="Pernille Paulsrud van Raalte" userId="5de9278e-f4fc-448b-a3b1-5dae3f9c92c5" providerId="ADAL" clId="{8BB1760D-4C98-4698-890F-2FE5DA266D91}" dt="2023-10-03T15:14:24.631" v="0" actId="20577"/>
        <pc:sldMkLst>
          <pc:docMk/>
          <pc:sldMk cId="189400460" sldId="2142533953"/>
        </pc:sldMkLst>
        <pc:spChg chg="mod">
          <ac:chgData name="Pernille Paulsrud van Raalte" userId="5de9278e-f4fc-448b-a3b1-5dae3f9c92c5" providerId="ADAL" clId="{8BB1760D-4C98-4698-890F-2FE5DA266D91}" dt="2023-10-03T15:14:24.631" v="0" actId="20577"/>
          <ac:spMkLst>
            <pc:docMk/>
            <pc:sldMk cId="189400460" sldId="2142533953"/>
            <ac:spMk id="17" creationId="{F0C03DB8-EC7D-7A4E-6FAA-FA1E3459F0E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E2219-601C-4BC3-AD3B-C25098CA02B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EB1D132-3821-4B2E-8047-64A7F668638C}">
      <dgm:prSet phldrT="[Text]"/>
      <dgm:spPr/>
      <dgm:t>
        <a:bodyPr anchor="ctr"/>
        <a:lstStyle/>
        <a:p>
          <a:pPr algn="ctr"/>
          <a:r>
            <a:rPr lang="sv-SE"/>
            <a:t>Kvalitetsbesök</a:t>
          </a:r>
        </a:p>
      </dgm:t>
    </dgm:pt>
    <dgm:pt modelId="{A6AC9503-3162-4DDA-B9EB-B9FFE0C7F0E4}" type="parTrans" cxnId="{BB091ED7-5647-40E6-844B-FEEE33BF85CB}">
      <dgm:prSet/>
      <dgm:spPr/>
      <dgm:t>
        <a:bodyPr/>
        <a:lstStyle/>
        <a:p>
          <a:endParaRPr lang="sv-SE"/>
        </a:p>
      </dgm:t>
    </dgm:pt>
    <dgm:pt modelId="{117C2B54-38DE-473C-BEA2-A6795A70E3B7}" type="sibTrans" cxnId="{BB091ED7-5647-40E6-844B-FEEE33BF85CB}">
      <dgm:prSet/>
      <dgm:spPr/>
      <dgm:t>
        <a:bodyPr/>
        <a:lstStyle/>
        <a:p>
          <a:endParaRPr lang="sv-SE"/>
        </a:p>
      </dgm:t>
    </dgm:pt>
    <dgm:pt modelId="{866B3D53-3499-4D90-BC09-F649E2D57372}">
      <dgm:prSet phldrT="[Text]"/>
      <dgm:spPr/>
      <dgm:t>
        <a:bodyPr/>
        <a:lstStyle/>
        <a:p>
          <a:r>
            <a:rPr lang="sv-SE"/>
            <a:t>Politiken till skolor i förberedda besök </a:t>
          </a:r>
        </a:p>
      </dgm:t>
    </dgm:pt>
    <dgm:pt modelId="{B852F7D8-4A3C-499E-AB29-66BA7B23AD29}" type="parTrans" cxnId="{30675828-1F0C-4FF0-94C6-759D3414E5DB}">
      <dgm:prSet/>
      <dgm:spPr/>
      <dgm:t>
        <a:bodyPr/>
        <a:lstStyle/>
        <a:p>
          <a:endParaRPr lang="sv-SE"/>
        </a:p>
      </dgm:t>
    </dgm:pt>
    <dgm:pt modelId="{56920F30-17CE-47B6-A1C8-A24DEA41A67D}" type="sibTrans" cxnId="{30675828-1F0C-4FF0-94C6-759D3414E5DB}">
      <dgm:prSet/>
      <dgm:spPr/>
      <dgm:t>
        <a:bodyPr/>
        <a:lstStyle/>
        <a:p>
          <a:endParaRPr lang="sv-SE"/>
        </a:p>
      </dgm:t>
    </dgm:pt>
    <dgm:pt modelId="{6D978E7E-4CCD-42B2-9B97-0EADE5F8BF9C}">
      <dgm:prSet phldrT="[Text]"/>
      <dgm:spPr/>
      <dgm:t>
        <a:bodyPr anchor="ctr"/>
        <a:lstStyle/>
        <a:p>
          <a:pPr algn="ctr"/>
          <a:r>
            <a:rPr lang="sv-SE"/>
            <a:t>Nämnddialog</a:t>
          </a:r>
        </a:p>
      </dgm:t>
    </dgm:pt>
    <dgm:pt modelId="{42827860-C58B-4E58-A254-B993761D88A1}" type="parTrans" cxnId="{6F72B4DD-C34E-4640-9C55-E771D8D3CF09}">
      <dgm:prSet/>
      <dgm:spPr/>
      <dgm:t>
        <a:bodyPr/>
        <a:lstStyle/>
        <a:p>
          <a:endParaRPr lang="sv-SE"/>
        </a:p>
      </dgm:t>
    </dgm:pt>
    <dgm:pt modelId="{296C0311-709E-495B-9DA7-BA86D40776F1}" type="sibTrans" cxnId="{6F72B4DD-C34E-4640-9C55-E771D8D3CF09}">
      <dgm:prSet/>
      <dgm:spPr/>
      <dgm:t>
        <a:bodyPr/>
        <a:lstStyle/>
        <a:p>
          <a:endParaRPr lang="sv-SE"/>
        </a:p>
      </dgm:t>
    </dgm:pt>
    <dgm:pt modelId="{800F1E81-07BB-4CEC-9519-E273CF85931C}">
      <dgm:prSet phldrT="[Text]"/>
      <dgm:spPr/>
      <dgm:t>
        <a:bodyPr/>
        <a:lstStyle/>
        <a:p>
          <a:r>
            <a:rPr lang="sv-SE"/>
            <a:t>Grundskolenämnden, förvaltningsledningen och rektorer möts</a:t>
          </a:r>
        </a:p>
      </dgm:t>
    </dgm:pt>
    <dgm:pt modelId="{39BF2578-40A3-4742-BEB8-C1A7DE87BF61}" type="parTrans" cxnId="{82E94D38-87D8-4DDA-84C6-7B668AE5BC35}">
      <dgm:prSet/>
      <dgm:spPr/>
      <dgm:t>
        <a:bodyPr/>
        <a:lstStyle/>
        <a:p>
          <a:endParaRPr lang="sv-SE"/>
        </a:p>
      </dgm:t>
    </dgm:pt>
    <dgm:pt modelId="{5CAB087F-3DD8-41F4-8B0D-79C4D5D14221}" type="sibTrans" cxnId="{82E94D38-87D8-4DDA-84C6-7B668AE5BC35}">
      <dgm:prSet/>
      <dgm:spPr/>
      <dgm:t>
        <a:bodyPr/>
        <a:lstStyle/>
        <a:p>
          <a:endParaRPr lang="sv-SE"/>
        </a:p>
      </dgm:t>
    </dgm:pt>
    <dgm:pt modelId="{7F32AC83-AABC-4483-957E-0D7492CED614}" type="pres">
      <dgm:prSet presAssocID="{535E2219-601C-4BC3-AD3B-C25098CA02B8}" presName="linearFlow" presStyleCnt="0">
        <dgm:presLayoutVars>
          <dgm:dir/>
          <dgm:animLvl val="lvl"/>
          <dgm:resizeHandles val="exact"/>
        </dgm:presLayoutVars>
      </dgm:prSet>
      <dgm:spPr/>
    </dgm:pt>
    <dgm:pt modelId="{09FA646A-ACCF-4B62-A7D2-D0119751DDA7}" type="pres">
      <dgm:prSet presAssocID="{0EB1D132-3821-4B2E-8047-64A7F668638C}" presName="composite" presStyleCnt="0"/>
      <dgm:spPr/>
    </dgm:pt>
    <dgm:pt modelId="{FB98EE96-A036-44DB-9B4D-B8DF41DD0434}" type="pres">
      <dgm:prSet presAssocID="{0EB1D132-3821-4B2E-8047-64A7F668638C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849A95F-B334-47CE-B242-964CB53ADE83}" type="pres">
      <dgm:prSet presAssocID="{0EB1D132-3821-4B2E-8047-64A7F668638C}" presName="parSh" presStyleLbl="node1" presStyleIdx="0" presStyleCnt="2" custScaleX="61779" custLinFactNeighborX="6049" custLinFactNeighborY="-2067"/>
      <dgm:spPr/>
    </dgm:pt>
    <dgm:pt modelId="{7E538C92-B6AD-4E8D-A3E8-2ECDE637D978}" type="pres">
      <dgm:prSet presAssocID="{0EB1D132-3821-4B2E-8047-64A7F668638C}" presName="desTx" presStyleLbl="fgAcc1" presStyleIdx="0" presStyleCnt="2" custScaleY="62737" custLinFactNeighborX="10825" custLinFactNeighborY="-13055">
        <dgm:presLayoutVars>
          <dgm:bulletEnabled val="1"/>
        </dgm:presLayoutVars>
      </dgm:prSet>
      <dgm:spPr/>
    </dgm:pt>
    <dgm:pt modelId="{4E4D428E-BDCE-402A-A663-CBA11093823A}" type="pres">
      <dgm:prSet presAssocID="{117C2B54-38DE-473C-BEA2-A6795A70E3B7}" presName="sibTrans" presStyleLbl="sibTrans2D1" presStyleIdx="0" presStyleCnt="1"/>
      <dgm:spPr/>
    </dgm:pt>
    <dgm:pt modelId="{91133854-D309-4CA4-8ABD-D01B10A48BEA}" type="pres">
      <dgm:prSet presAssocID="{117C2B54-38DE-473C-BEA2-A6795A70E3B7}" presName="connTx" presStyleLbl="sibTrans2D1" presStyleIdx="0" presStyleCnt="1"/>
      <dgm:spPr/>
    </dgm:pt>
    <dgm:pt modelId="{09471BBE-9FFB-413C-ABC6-BEE7C36A6AB3}" type="pres">
      <dgm:prSet presAssocID="{6D978E7E-4CCD-42B2-9B97-0EADE5F8BF9C}" presName="composite" presStyleCnt="0"/>
      <dgm:spPr/>
    </dgm:pt>
    <dgm:pt modelId="{81FDA42A-2BB5-426E-ABEE-457ED9BCC0D0}" type="pres">
      <dgm:prSet presAssocID="{6D978E7E-4CCD-42B2-9B97-0EADE5F8BF9C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C7167A8-F430-4DE2-B2BD-7C91434C32E2}" type="pres">
      <dgm:prSet presAssocID="{6D978E7E-4CCD-42B2-9B97-0EADE5F8BF9C}" presName="parSh" presStyleLbl="node1" presStyleIdx="1" presStyleCnt="2" custScaleX="65030" custLinFactNeighborX="6049" custLinFactNeighborY="-2067"/>
      <dgm:spPr/>
    </dgm:pt>
    <dgm:pt modelId="{E8660CA7-118A-42B5-8B13-5A9E06CE3B22}" type="pres">
      <dgm:prSet presAssocID="{6D978E7E-4CCD-42B2-9B97-0EADE5F8BF9C}" presName="desTx" presStyleLbl="fgAcc1" presStyleIdx="1" presStyleCnt="2" custScaleX="121980" custScaleY="62614" custLinFactNeighborX="25207" custLinFactNeighborY="-16852">
        <dgm:presLayoutVars>
          <dgm:bulletEnabled val="1"/>
        </dgm:presLayoutVars>
      </dgm:prSet>
      <dgm:spPr/>
    </dgm:pt>
  </dgm:ptLst>
  <dgm:cxnLst>
    <dgm:cxn modelId="{A0F86B06-F1B0-4693-8194-328DB33D6838}" type="presOf" srcId="{535E2219-601C-4BC3-AD3B-C25098CA02B8}" destId="{7F32AC83-AABC-4483-957E-0D7492CED614}" srcOrd="0" destOrd="0" presId="urn:microsoft.com/office/officeart/2005/8/layout/process3"/>
    <dgm:cxn modelId="{30675828-1F0C-4FF0-94C6-759D3414E5DB}" srcId="{0EB1D132-3821-4B2E-8047-64A7F668638C}" destId="{866B3D53-3499-4D90-BC09-F649E2D57372}" srcOrd="0" destOrd="0" parTransId="{B852F7D8-4A3C-499E-AB29-66BA7B23AD29}" sibTransId="{56920F30-17CE-47B6-A1C8-A24DEA41A67D}"/>
    <dgm:cxn modelId="{82E94D38-87D8-4DDA-84C6-7B668AE5BC35}" srcId="{6D978E7E-4CCD-42B2-9B97-0EADE5F8BF9C}" destId="{800F1E81-07BB-4CEC-9519-E273CF85931C}" srcOrd="0" destOrd="0" parTransId="{39BF2578-40A3-4742-BEB8-C1A7DE87BF61}" sibTransId="{5CAB087F-3DD8-41F4-8B0D-79C4D5D14221}"/>
    <dgm:cxn modelId="{00B56D3C-715A-4E63-BA59-838F1056A658}" type="presOf" srcId="{6D978E7E-4CCD-42B2-9B97-0EADE5F8BF9C}" destId="{1C7167A8-F430-4DE2-B2BD-7C91434C32E2}" srcOrd="1" destOrd="0" presId="urn:microsoft.com/office/officeart/2005/8/layout/process3"/>
    <dgm:cxn modelId="{3DBE2361-28D7-488F-B570-8D9EC858DB47}" type="presOf" srcId="{0EB1D132-3821-4B2E-8047-64A7F668638C}" destId="{FB98EE96-A036-44DB-9B4D-B8DF41DD0434}" srcOrd="0" destOrd="0" presId="urn:microsoft.com/office/officeart/2005/8/layout/process3"/>
    <dgm:cxn modelId="{B19D1946-37F3-42A7-9B94-D4B1ABB7D5C0}" type="presOf" srcId="{117C2B54-38DE-473C-BEA2-A6795A70E3B7}" destId="{91133854-D309-4CA4-8ABD-D01B10A48BEA}" srcOrd="1" destOrd="0" presId="urn:microsoft.com/office/officeart/2005/8/layout/process3"/>
    <dgm:cxn modelId="{D65AA169-1AC7-46E4-A06B-880D5384BA5F}" type="presOf" srcId="{866B3D53-3499-4D90-BC09-F649E2D57372}" destId="{7E538C92-B6AD-4E8D-A3E8-2ECDE637D978}" srcOrd="0" destOrd="0" presId="urn:microsoft.com/office/officeart/2005/8/layout/process3"/>
    <dgm:cxn modelId="{E6941256-7CA1-478D-9EC9-6E8A05C73920}" type="presOf" srcId="{0EB1D132-3821-4B2E-8047-64A7F668638C}" destId="{A849A95F-B334-47CE-B242-964CB53ADE83}" srcOrd="1" destOrd="0" presId="urn:microsoft.com/office/officeart/2005/8/layout/process3"/>
    <dgm:cxn modelId="{A8B236B5-495E-4137-8141-48F404944912}" type="presOf" srcId="{800F1E81-07BB-4CEC-9519-E273CF85931C}" destId="{E8660CA7-118A-42B5-8B13-5A9E06CE3B22}" srcOrd="0" destOrd="0" presId="urn:microsoft.com/office/officeart/2005/8/layout/process3"/>
    <dgm:cxn modelId="{036C17C8-1043-4823-917A-C4508FC0FB1C}" type="presOf" srcId="{117C2B54-38DE-473C-BEA2-A6795A70E3B7}" destId="{4E4D428E-BDCE-402A-A663-CBA11093823A}" srcOrd="0" destOrd="0" presId="urn:microsoft.com/office/officeart/2005/8/layout/process3"/>
    <dgm:cxn modelId="{BB091ED7-5647-40E6-844B-FEEE33BF85CB}" srcId="{535E2219-601C-4BC3-AD3B-C25098CA02B8}" destId="{0EB1D132-3821-4B2E-8047-64A7F668638C}" srcOrd="0" destOrd="0" parTransId="{A6AC9503-3162-4DDA-B9EB-B9FFE0C7F0E4}" sibTransId="{117C2B54-38DE-473C-BEA2-A6795A70E3B7}"/>
    <dgm:cxn modelId="{6F72B4DD-C34E-4640-9C55-E771D8D3CF09}" srcId="{535E2219-601C-4BC3-AD3B-C25098CA02B8}" destId="{6D978E7E-4CCD-42B2-9B97-0EADE5F8BF9C}" srcOrd="1" destOrd="0" parTransId="{42827860-C58B-4E58-A254-B993761D88A1}" sibTransId="{296C0311-709E-495B-9DA7-BA86D40776F1}"/>
    <dgm:cxn modelId="{43C2ABFA-B026-40E0-91EA-C83297EE3F25}" type="presOf" srcId="{6D978E7E-4CCD-42B2-9B97-0EADE5F8BF9C}" destId="{81FDA42A-2BB5-426E-ABEE-457ED9BCC0D0}" srcOrd="0" destOrd="0" presId="urn:microsoft.com/office/officeart/2005/8/layout/process3"/>
    <dgm:cxn modelId="{4400BDE8-E462-417E-81EB-D7C953FC86ED}" type="presParOf" srcId="{7F32AC83-AABC-4483-957E-0D7492CED614}" destId="{09FA646A-ACCF-4B62-A7D2-D0119751DDA7}" srcOrd="0" destOrd="0" presId="urn:microsoft.com/office/officeart/2005/8/layout/process3"/>
    <dgm:cxn modelId="{4CC2E068-1847-4312-AC27-9E714EF4664E}" type="presParOf" srcId="{09FA646A-ACCF-4B62-A7D2-D0119751DDA7}" destId="{FB98EE96-A036-44DB-9B4D-B8DF41DD0434}" srcOrd="0" destOrd="0" presId="urn:microsoft.com/office/officeart/2005/8/layout/process3"/>
    <dgm:cxn modelId="{71A53745-CBDA-432E-A7FC-872E1BEC987A}" type="presParOf" srcId="{09FA646A-ACCF-4B62-A7D2-D0119751DDA7}" destId="{A849A95F-B334-47CE-B242-964CB53ADE83}" srcOrd="1" destOrd="0" presId="urn:microsoft.com/office/officeart/2005/8/layout/process3"/>
    <dgm:cxn modelId="{C9603DA8-A49E-45CE-9601-AE541414B26D}" type="presParOf" srcId="{09FA646A-ACCF-4B62-A7D2-D0119751DDA7}" destId="{7E538C92-B6AD-4E8D-A3E8-2ECDE637D978}" srcOrd="2" destOrd="0" presId="urn:microsoft.com/office/officeart/2005/8/layout/process3"/>
    <dgm:cxn modelId="{09C780B3-3F68-4BFB-B71C-713053F79F1E}" type="presParOf" srcId="{7F32AC83-AABC-4483-957E-0D7492CED614}" destId="{4E4D428E-BDCE-402A-A663-CBA11093823A}" srcOrd="1" destOrd="0" presId="urn:microsoft.com/office/officeart/2005/8/layout/process3"/>
    <dgm:cxn modelId="{D374E5BC-84C9-490B-A895-786465413024}" type="presParOf" srcId="{4E4D428E-BDCE-402A-A663-CBA11093823A}" destId="{91133854-D309-4CA4-8ABD-D01B10A48BEA}" srcOrd="0" destOrd="0" presId="urn:microsoft.com/office/officeart/2005/8/layout/process3"/>
    <dgm:cxn modelId="{D362F984-E3A5-4AF9-BB6E-14737BA59431}" type="presParOf" srcId="{7F32AC83-AABC-4483-957E-0D7492CED614}" destId="{09471BBE-9FFB-413C-ABC6-BEE7C36A6AB3}" srcOrd="2" destOrd="0" presId="urn:microsoft.com/office/officeart/2005/8/layout/process3"/>
    <dgm:cxn modelId="{BA13E74C-FCFB-4A55-BC61-5EEDCE16C869}" type="presParOf" srcId="{09471BBE-9FFB-413C-ABC6-BEE7C36A6AB3}" destId="{81FDA42A-2BB5-426E-ABEE-457ED9BCC0D0}" srcOrd="0" destOrd="0" presId="urn:microsoft.com/office/officeart/2005/8/layout/process3"/>
    <dgm:cxn modelId="{184B9916-7DB3-4023-AAD5-04320A0DDF57}" type="presParOf" srcId="{09471BBE-9FFB-413C-ABC6-BEE7C36A6AB3}" destId="{1C7167A8-F430-4DE2-B2BD-7C91434C32E2}" srcOrd="1" destOrd="0" presId="urn:microsoft.com/office/officeart/2005/8/layout/process3"/>
    <dgm:cxn modelId="{5209B4DB-884D-4C9B-BB6F-7F1BB1AD48CE}" type="presParOf" srcId="{09471BBE-9FFB-413C-ABC6-BEE7C36A6AB3}" destId="{E8660CA7-118A-42B5-8B13-5A9E06CE3B2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EE532-0215-4CD7-A0D8-E2FC3F3B66AF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CC3AC12-108E-4B63-88D9-0CDEA7F9365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SE"/>
            <a:t>Strategiska rektorsrollen</a:t>
          </a:r>
        </a:p>
      </dgm:t>
    </dgm:pt>
    <dgm:pt modelId="{4D5B476D-4055-484C-8A8C-7C6299E0EA40}" type="parTrans" cxnId="{0A69D053-BE68-406E-BECC-8AA8C9D12730}">
      <dgm:prSet/>
      <dgm:spPr/>
      <dgm:t>
        <a:bodyPr/>
        <a:lstStyle/>
        <a:p>
          <a:endParaRPr lang="sv-SE"/>
        </a:p>
      </dgm:t>
    </dgm:pt>
    <dgm:pt modelId="{057F7CB3-4882-4AA9-9F4D-51E635E17410}" type="sibTrans" cxnId="{0A69D053-BE68-406E-BECC-8AA8C9D12730}">
      <dgm:prSet/>
      <dgm:spPr/>
      <dgm:t>
        <a:bodyPr/>
        <a:lstStyle/>
        <a:p>
          <a:endParaRPr lang="sv-SE"/>
        </a:p>
      </dgm:t>
    </dgm:pt>
    <dgm:pt modelId="{8D1B04F1-3FC9-43A7-8EC2-AD21BAC4D51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sv-SE"/>
            <a:t>Stärkt i rollen</a:t>
          </a:r>
        </a:p>
      </dgm:t>
    </dgm:pt>
    <dgm:pt modelId="{CACB6342-C626-4F10-B8BF-31BD8ECADEDE}" type="parTrans" cxnId="{FF748395-1AE8-4D68-ACE6-E1BDA32122EA}">
      <dgm:prSet/>
      <dgm:spPr/>
      <dgm:t>
        <a:bodyPr/>
        <a:lstStyle/>
        <a:p>
          <a:endParaRPr lang="sv-SE"/>
        </a:p>
      </dgm:t>
    </dgm:pt>
    <dgm:pt modelId="{A90690E6-8C83-44DE-A52E-D2DFA98A9E12}" type="sibTrans" cxnId="{FF748395-1AE8-4D68-ACE6-E1BDA32122EA}">
      <dgm:prSet/>
      <dgm:spPr/>
      <dgm:t>
        <a:bodyPr/>
        <a:lstStyle/>
        <a:p>
          <a:endParaRPr lang="sv-SE"/>
        </a:p>
      </dgm:t>
    </dgm:pt>
    <dgm:pt modelId="{DCC819D4-EAC3-44E7-8D0C-1D319307DA7B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SE"/>
            <a:t>Systematiskt kvalitetsarbete</a:t>
          </a:r>
        </a:p>
      </dgm:t>
    </dgm:pt>
    <dgm:pt modelId="{A45E2FD5-60C1-4ABE-A554-6957EF8A7F78}" type="parTrans" cxnId="{3D90BC92-8A5B-49D7-B294-44256A34A4B4}">
      <dgm:prSet/>
      <dgm:spPr/>
      <dgm:t>
        <a:bodyPr/>
        <a:lstStyle/>
        <a:p>
          <a:endParaRPr lang="sv-SE"/>
        </a:p>
      </dgm:t>
    </dgm:pt>
    <dgm:pt modelId="{0C988012-4531-419E-A6C1-6A3A40660E8C}" type="sibTrans" cxnId="{3D90BC92-8A5B-49D7-B294-44256A34A4B4}">
      <dgm:prSet/>
      <dgm:spPr/>
      <dgm:t>
        <a:bodyPr/>
        <a:lstStyle/>
        <a:p>
          <a:endParaRPr lang="sv-SE"/>
        </a:p>
      </dgm:t>
    </dgm:pt>
    <dgm:pt modelId="{49B79340-8097-4145-96D8-59770730D79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sv-SE"/>
            <a:t>Koppling till de nationella styrdokumenten</a:t>
          </a:r>
        </a:p>
      </dgm:t>
    </dgm:pt>
    <dgm:pt modelId="{1885B183-9579-4546-9E9F-2FD4B3DB22E7}" type="parTrans" cxnId="{9F7676FF-4311-4D9D-993F-C4F9191EB8BA}">
      <dgm:prSet/>
      <dgm:spPr/>
      <dgm:t>
        <a:bodyPr/>
        <a:lstStyle/>
        <a:p>
          <a:endParaRPr lang="sv-SE"/>
        </a:p>
      </dgm:t>
    </dgm:pt>
    <dgm:pt modelId="{305DB91B-A752-4CCA-8BAD-AEF3F408F03F}" type="sibTrans" cxnId="{9F7676FF-4311-4D9D-993F-C4F9191EB8BA}">
      <dgm:prSet/>
      <dgm:spPr/>
      <dgm:t>
        <a:bodyPr/>
        <a:lstStyle/>
        <a:p>
          <a:endParaRPr lang="sv-SE"/>
        </a:p>
      </dgm:t>
    </dgm:pt>
    <dgm:pt modelId="{4EDDAE60-B450-4D65-AC38-1738543DF85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sv-SE"/>
            <a:t>Utvecklingsdialog och kvalitetsbesök oklara</a:t>
          </a:r>
        </a:p>
      </dgm:t>
    </dgm:pt>
    <dgm:pt modelId="{ED7A281C-F37E-4684-BB45-170C32644729}" type="parTrans" cxnId="{E4FAF599-0FDB-4E14-8F96-B07551882CF3}">
      <dgm:prSet/>
      <dgm:spPr/>
      <dgm:t>
        <a:bodyPr/>
        <a:lstStyle/>
        <a:p>
          <a:endParaRPr lang="sv-SE"/>
        </a:p>
      </dgm:t>
    </dgm:pt>
    <dgm:pt modelId="{CB341416-DFED-4AFC-BBDC-89FCD50F5CFC}" type="sibTrans" cxnId="{E4FAF599-0FDB-4E14-8F96-B07551882CF3}">
      <dgm:prSet/>
      <dgm:spPr/>
      <dgm:t>
        <a:bodyPr/>
        <a:lstStyle/>
        <a:p>
          <a:endParaRPr lang="sv-SE"/>
        </a:p>
      </dgm:t>
    </dgm:pt>
    <dgm:pt modelId="{D89A8439-3B24-4D61-BCCD-2E591113E5BB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SE"/>
            <a:t>Framgångsfaktorerna</a:t>
          </a:r>
        </a:p>
      </dgm:t>
    </dgm:pt>
    <dgm:pt modelId="{F5E25F5B-1CCA-4380-90CB-78FC9D0E93C6}" type="parTrans" cxnId="{2A393FF3-66B8-45E4-8D3B-B5D29EBB054C}">
      <dgm:prSet/>
      <dgm:spPr/>
      <dgm:t>
        <a:bodyPr/>
        <a:lstStyle/>
        <a:p>
          <a:endParaRPr lang="sv-SE"/>
        </a:p>
      </dgm:t>
    </dgm:pt>
    <dgm:pt modelId="{614A2B8B-4E3E-4586-AA4B-06F2A970D915}" type="sibTrans" cxnId="{2A393FF3-66B8-45E4-8D3B-B5D29EBB054C}">
      <dgm:prSet/>
      <dgm:spPr/>
      <dgm:t>
        <a:bodyPr/>
        <a:lstStyle/>
        <a:p>
          <a:endParaRPr lang="sv-SE"/>
        </a:p>
      </dgm:t>
    </dgm:pt>
    <dgm:pt modelId="{9529220B-DE1F-41CC-84C6-BC810F60C4B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sv-SE"/>
            <a:t>Mycket användbara</a:t>
          </a:r>
        </a:p>
      </dgm:t>
    </dgm:pt>
    <dgm:pt modelId="{D993C4D7-A20E-4FD9-9434-B97C6A5D84E5}" type="parTrans" cxnId="{3B5A7F95-8F1C-4556-A3CE-A9094EA94A32}">
      <dgm:prSet/>
      <dgm:spPr/>
      <dgm:t>
        <a:bodyPr/>
        <a:lstStyle/>
        <a:p>
          <a:endParaRPr lang="sv-SE"/>
        </a:p>
      </dgm:t>
    </dgm:pt>
    <dgm:pt modelId="{9A830765-E3D1-4B50-81BC-D1B35109DAEC}" type="sibTrans" cxnId="{3B5A7F95-8F1C-4556-A3CE-A9094EA94A32}">
      <dgm:prSet/>
      <dgm:spPr/>
      <dgm:t>
        <a:bodyPr/>
        <a:lstStyle/>
        <a:p>
          <a:endParaRPr lang="sv-SE"/>
        </a:p>
      </dgm:t>
    </dgm:pt>
    <dgm:pt modelId="{1570892C-8496-4C79-81E7-4B38B49BB8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sv-SE"/>
            <a:t>Stöd i arbetet</a:t>
          </a:r>
        </a:p>
      </dgm:t>
    </dgm:pt>
    <dgm:pt modelId="{D72CCC55-56F1-43B8-9305-28C9AE3CE25E}" type="parTrans" cxnId="{670C7352-A9E3-49B9-82B0-FD87397E9193}">
      <dgm:prSet/>
      <dgm:spPr/>
      <dgm:t>
        <a:bodyPr/>
        <a:lstStyle/>
        <a:p>
          <a:endParaRPr lang="sv-SE"/>
        </a:p>
      </dgm:t>
    </dgm:pt>
    <dgm:pt modelId="{6E68B355-905D-43AA-9255-7534F38C46CF}" type="sibTrans" cxnId="{670C7352-A9E3-49B9-82B0-FD87397E9193}">
      <dgm:prSet/>
      <dgm:spPr/>
      <dgm:t>
        <a:bodyPr/>
        <a:lstStyle/>
        <a:p>
          <a:endParaRPr lang="sv-SE"/>
        </a:p>
      </dgm:t>
    </dgm:pt>
    <dgm:pt modelId="{B0182A92-D07E-4EBD-B1A8-E23C4BE4AE18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SE"/>
            <a:t>Samtalet</a:t>
          </a:r>
        </a:p>
      </dgm:t>
    </dgm:pt>
    <dgm:pt modelId="{E4E9D321-162C-4CC0-BF61-0F991A51E89C}" type="parTrans" cxnId="{F4573C0D-B9B7-4012-9F34-49DDC8377175}">
      <dgm:prSet/>
      <dgm:spPr/>
      <dgm:t>
        <a:bodyPr/>
        <a:lstStyle/>
        <a:p>
          <a:endParaRPr lang="sv-SE"/>
        </a:p>
      </dgm:t>
    </dgm:pt>
    <dgm:pt modelId="{7ED306EA-E4BB-483A-A0C9-781D576FF55B}" type="sibTrans" cxnId="{F4573C0D-B9B7-4012-9F34-49DDC8377175}">
      <dgm:prSet/>
      <dgm:spPr/>
      <dgm:t>
        <a:bodyPr/>
        <a:lstStyle/>
        <a:p>
          <a:endParaRPr lang="sv-SE"/>
        </a:p>
      </dgm:t>
    </dgm:pt>
    <dgm:pt modelId="{8A5E0BE5-4328-47C7-8434-97F6E3A8D186}">
      <dgm:prSet/>
      <dgm:spPr/>
      <dgm:t>
        <a:bodyPr/>
        <a:lstStyle/>
        <a:p>
          <a:pPr>
            <a:lnSpc>
              <a:spcPct val="100000"/>
            </a:lnSpc>
          </a:pPr>
          <a:r>
            <a:rPr lang="sv-SE"/>
            <a:t>Fördjupande samtal</a:t>
          </a:r>
        </a:p>
      </dgm:t>
    </dgm:pt>
    <dgm:pt modelId="{DE866D2C-0F9B-4AE8-9C51-BF4034978F9A}" type="parTrans" cxnId="{1D0F36F8-21F5-4AC0-AC4F-B7121DB40DAC}">
      <dgm:prSet/>
      <dgm:spPr/>
      <dgm:t>
        <a:bodyPr/>
        <a:lstStyle/>
        <a:p>
          <a:endParaRPr lang="sv-SE"/>
        </a:p>
      </dgm:t>
    </dgm:pt>
    <dgm:pt modelId="{9D36F21D-0058-426F-9DF1-F35A6E79CDE1}" type="sibTrans" cxnId="{1D0F36F8-21F5-4AC0-AC4F-B7121DB40DAC}">
      <dgm:prSet/>
      <dgm:spPr/>
      <dgm:t>
        <a:bodyPr/>
        <a:lstStyle/>
        <a:p>
          <a:endParaRPr lang="sv-SE"/>
        </a:p>
      </dgm:t>
    </dgm:pt>
    <dgm:pt modelId="{A4AF9A3A-7004-4DC0-AACE-218E08BDDCE6}">
      <dgm:prSet/>
      <dgm:spPr/>
      <dgm:t>
        <a:bodyPr/>
        <a:lstStyle/>
        <a:p>
          <a:pPr>
            <a:lnSpc>
              <a:spcPct val="100000"/>
            </a:lnSpc>
          </a:pPr>
          <a:r>
            <a:rPr lang="sv-SE"/>
            <a:t>Konkreta idéer</a:t>
          </a:r>
        </a:p>
      </dgm:t>
    </dgm:pt>
    <dgm:pt modelId="{68325A5A-55BB-465A-9E07-6F9896959CE6}" type="parTrans" cxnId="{BE989E01-89EE-4196-BA06-C155C2F09423}">
      <dgm:prSet/>
      <dgm:spPr/>
      <dgm:t>
        <a:bodyPr/>
        <a:lstStyle/>
        <a:p>
          <a:endParaRPr lang="sv-SE"/>
        </a:p>
      </dgm:t>
    </dgm:pt>
    <dgm:pt modelId="{8953CD15-C4AD-408A-918B-4AAB42817ACE}" type="sibTrans" cxnId="{BE989E01-89EE-4196-BA06-C155C2F09423}">
      <dgm:prSet/>
      <dgm:spPr/>
      <dgm:t>
        <a:bodyPr/>
        <a:lstStyle/>
        <a:p>
          <a:endParaRPr lang="sv-SE"/>
        </a:p>
      </dgm:t>
    </dgm:pt>
    <dgm:pt modelId="{07496E52-9D3C-46F6-B00F-C236164F6A7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sv-SE"/>
            <a:t>Strategisk vs operativ</a:t>
          </a:r>
        </a:p>
      </dgm:t>
    </dgm:pt>
    <dgm:pt modelId="{812628BC-747C-4470-BDCC-F6B089C85C4B}" type="parTrans" cxnId="{C6E921FA-8144-442E-8E90-B8D7ACF21658}">
      <dgm:prSet/>
      <dgm:spPr/>
      <dgm:t>
        <a:bodyPr/>
        <a:lstStyle/>
        <a:p>
          <a:endParaRPr lang="sv-SE"/>
        </a:p>
      </dgm:t>
    </dgm:pt>
    <dgm:pt modelId="{0BA5F96F-C4ED-4D0D-9EDF-71597CABE0AA}" type="sibTrans" cxnId="{C6E921FA-8144-442E-8E90-B8D7ACF21658}">
      <dgm:prSet/>
      <dgm:spPr/>
      <dgm:t>
        <a:bodyPr/>
        <a:lstStyle/>
        <a:p>
          <a:endParaRPr lang="sv-SE"/>
        </a:p>
      </dgm:t>
    </dgm:pt>
    <dgm:pt modelId="{A91C6A33-C03E-427F-9C9E-35444EFE498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sv-SE"/>
            <a:t>Mitt ansvar och uppdrag har klarnat lite….</a:t>
          </a:r>
        </a:p>
      </dgm:t>
    </dgm:pt>
    <dgm:pt modelId="{8B5CD47A-C206-4E79-AB20-7A2C26508286}" type="sibTrans" cxnId="{7AFFEA45-BF85-4677-8977-E7FB21171963}">
      <dgm:prSet/>
      <dgm:spPr/>
      <dgm:t>
        <a:bodyPr/>
        <a:lstStyle/>
        <a:p>
          <a:endParaRPr lang="sv-SE"/>
        </a:p>
      </dgm:t>
    </dgm:pt>
    <dgm:pt modelId="{51CB2880-6625-44E5-93C5-4B491A57B12D}" type="parTrans" cxnId="{7AFFEA45-BF85-4677-8977-E7FB21171963}">
      <dgm:prSet/>
      <dgm:spPr/>
      <dgm:t>
        <a:bodyPr/>
        <a:lstStyle/>
        <a:p>
          <a:endParaRPr lang="sv-SE"/>
        </a:p>
      </dgm:t>
    </dgm:pt>
    <dgm:pt modelId="{955E61B3-DDB9-48B5-998F-D8BE79CEDD22}" type="pres">
      <dgm:prSet presAssocID="{9F5EE532-0215-4CD7-A0D8-E2FC3F3B66AF}" presName="root" presStyleCnt="0">
        <dgm:presLayoutVars>
          <dgm:dir/>
          <dgm:resizeHandles val="exact"/>
        </dgm:presLayoutVars>
      </dgm:prSet>
      <dgm:spPr/>
    </dgm:pt>
    <dgm:pt modelId="{89BD8B27-7C89-4BD1-8522-4F4498EFBC52}" type="pres">
      <dgm:prSet presAssocID="{4CC3AC12-108E-4B63-88D9-0CDEA7F93659}" presName="compNode" presStyleCnt="0"/>
      <dgm:spPr/>
    </dgm:pt>
    <dgm:pt modelId="{6C438DEC-9D4F-404B-AE09-0D88FA387C2B}" type="pres">
      <dgm:prSet presAssocID="{4CC3AC12-108E-4B63-88D9-0CDEA7F9365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006A0B48-4B85-44CA-BA28-57C25D961FBC}" type="pres">
      <dgm:prSet presAssocID="{4CC3AC12-108E-4B63-88D9-0CDEA7F93659}" presName="iconSpace" presStyleCnt="0"/>
      <dgm:spPr/>
    </dgm:pt>
    <dgm:pt modelId="{FB564E59-A690-416E-8DF1-EB858AC48A40}" type="pres">
      <dgm:prSet presAssocID="{4CC3AC12-108E-4B63-88D9-0CDEA7F93659}" presName="parTx" presStyleLbl="revTx" presStyleIdx="0" presStyleCnt="8">
        <dgm:presLayoutVars>
          <dgm:chMax val="0"/>
          <dgm:chPref val="0"/>
        </dgm:presLayoutVars>
      </dgm:prSet>
      <dgm:spPr/>
    </dgm:pt>
    <dgm:pt modelId="{8A6341DE-2603-47F7-ACCB-AE88148187A2}" type="pres">
      <dgm:prSet presAssocID="{4CC3AC12-108E-4B63-88D9-0CDEA7F93659}" presName="txSpace" presStyleCnt="0"/>
      <dgm:spPr/>
    </dgm:pt>
    <dgm:pt modelId="{E9E7CAB5-0777-496F-8799-B44FC64D28A1}" type="pres">
      <dgm:prSet presAssocID="{4CC3AC12-108E-4B63-88D9-0CDEA7F93659}" presName="desTx" presStyleLbl="revTx" presStyleIdx="1" presStyleCnt="8">
        <dgm:presLayoutVars/>
      </dgm:prSet>
      <dgm:spPr/>
    </dgm:pt>
    <dgm:pt modelId="{6EB6EACA-77D5-47B6-A832-D6D75364CD05}" type="pres">
      <dgm:prSet presAssocID="{057F7CB3-4882-4AA9-9F4D-51E635E17410}" presName="sibTrans" presStyleCnt="0"/>
      <dgm:spPr/>
    </dgm:pt>
    <dgm:pt modelId="{DE8C3B2D-AEAF-413D-A67E-70CB9EE9CE99}" type="pres">
      <dgm:prSet presAssocID="{DCC819D4-EAC3-44E7-8D0C-1D319307DA7B}" presName="compNode" presStyleCnt="0"/>
      <dgm:spPr/>
    </dgm:pt>
    <dgm:pt modelId="{4B572710-3A56-4283-B993-082A49005F08}" type="pres">
      <dgm:prSet presAssocID="{DCC819D4-EAC3-44E7-8D0C-1D319307DA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ånkopplad"/>
        </a:ext>
      </dgm:extLst>
    </dgm:pt>
    <dgm:pt modelId="{39824EE6-D207-4B8B-94F1-7A95576EBE84}" type="pres">
      <dgm:prSet presAssocID="{DCC819D4-EAC3-44E7-8D0C-1D319307DA7B}" presName="iconSpace" presStyleCnt="0"/>
      <dgm:spPr/>
    </dgm:pt>
    <dgm:pt modelId="{8BC23C93-44F6-42A7-ADAF-8D7D2D7C284C}" type="pres">
      <dgm:prSet presAssocID="{DCC819D4-EAC3-44E7-8D0C-1D319307DA7B}" presName="parTx" presStyleLbl="revTx" presStyleIdx="2" presStyleCnt="8">
        <dgm:presLayoutVars>
          <dgm:chMax val="0"/>
          <dgm:chPref val="0"/>
        </dgm:presLayoutVars>
      </dgm:prSet>
      <dgm:spPr/>
    </dgm:pt>
    <dgm:pt modelId="{C3C0B950-2280-4A1E-984A-F34A5AFB8A9F}" type="pres">
      <dgm:prSet presAssocID="{DCC819D4-EAC3-44E7-8D0C-1D319307DA7B}" presName="txSpace" presStyleCnt="0"/>
      <dgm:spPr/>
    </dgm:pt>
    <dgm:pt modelId="{B0A876BE-9EEA-4360-A667-3E512272D1C9}" type="pres">
      <dgm:prSet presAssocID="{DCC819D4-EAC3-44E7-8D0C-1D319307DA7B}" presName="desTx" presStyleLbl="revTx" presStyleIdx="3" presStyleCnt="8">
        <dgm:presLayoutVars/>
      </dgm:prSet>
      <dgm:spPr/>
    </dgm:pt>
    <dgm:pt modelId="{7246F3D0-386F-47D2-93E4-347B9D479399}" type="pres">
      <dgm:prSet presAssocID="{0C988012-4531-419E-A6C1-6A3A40660E8C}" presName="sibTrans" presStyleCnt="0"/>
      <dgm:spPr/>
    </dgm:pt>
    <dgm:pt modelId="{B1C39FB3-042A-45B1-925E-B790E297F9BF}" type="pres">
      <dgm:prSet presAssocID="{D89A8439-3B24-4D61-BCCD-2E591113E5BB}" presName="compNode" presStyleCnt="0"/>
      <dgm:spPr/>
    </dgm:pt>
    <dgm:pt modelId="{4DE20F09-CE3A-411B-A6DF-2D52E10EC1EF}" type="pres">
      <dgm:prSet presAssocID="{D89A8439-3B24-4D61-BCCD-2E591113E5B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2C0428A5-DF3B-479D-87CC-766F05D8CC20}" type="pres">
      <dgm:prSet presAssocID="{D89A8439-3B24-4D61-BCCD-2E591113E5BB}" presName="iconSpace" presStyleCnt="0"/>
      <dgm:spPr/>
    </dgm:pt>
    <dgm:pt modelId="{B326169F-4193-4308-B3A0-449115C82D58}" type="pres">
      <dgm:prSet presAssocID="{D89A8439-3B24-4D61-BCCD-2E591113E5BB}" presName="parTx" presStyleLbl="revTx" presStyleIdx="4" presStyleCnt="8">
        <dgm:presLayoutVars>
          <dgm:chMax val="0"/>
          <dgm:chPref val="0"/>
        </dgm:presLayoutVars>
      </dgm:prSet>
      <dgm:spPr/>
    </dgm:pt>
    <dgm:pt modelId="{7233C99F-6635-4759-821E-03F61DC5543D}" type="pres">
      <dgm:prSet presAssocID="{D89A8439-3B24-4D61-BCCD-2E591113E5BB}" presName="txSpace" presStyleCnt="0"/>
      <dgm:spPr/>
    </dgm:pt>
    <dgm:pt modelId="{EA54D6AD-D188-47B3-9118-C1BF37AAE404}" type="pres">
      <dgm:prSet presAssocID="{D89A8439-3B24-4D61-BCCD-2E591113E5BB}" presName="desTx" presStyleLbl="revTx" presStyleIdx="5" presStyleCnt="8">
        <dgm:presLayoutVars/>
      </dgm:prSet>
      <dgm:spPr/>
    </dgm:pt>
    <dgm:pt modelId="{5A5B5B16-D322-4381-944F-DE619079FA3E}" type="pres">
      <dgm:prSet presAssocID="{614A2B8B-4E3E-4586-AA4B-06F2A970D915}" presName="sibTrans" presStyleCnt="0"/>
      <dgm:spPr/>
    </dgm:pt>
    <dgm:pt modelId="{0984CCB8-3FBE-42AE-A89C-50F1798E74CF}" type="pres">
      <dgm:prSet presAssocID="{B0182A92-D07E-4EBD-B1A8-E23C4BE4AE18}" presName="compNode" presStyleCnt="0"/>
      <dgm:spPr/>
    </dgm:pt>
    <dgm:pt modelId="{7A25F8A4-EAD3-433D-92C3-30AB46F8CACB}" type="pres">
      <dgm:prSet presAssocID="{B0182A92-D07E-4EBD-B1A8-E23C4BE4AE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D2DA5A2C-8326-452A-A662-4B59F37BEA0D}" type="pres">
      <dgm:prSet presAssocID="{B0182A92-D07E-4EBD-B1A8-E23C4BE4AE18}" presName="iconSpace" presStyleCnt="0"/>
      <dgm:spPr/>
    </dgm:pt>
    <dgm:pt modelId="{11F2BB5B-9721-4D01-BD60-226026CB2364}" type="pres">
      <dgm:prSet presAssocID="{B0182A92-D07E-4EBD-B1A8-E23C4BE4AE18}" presName="parTx" presStyleLbl="revTx" presStyleIdx="6" presStyleCnt="8">
        <dgm:presLayoutVars>
          <dgm:chMax val="0"/>
          <dgm:chPref val="0"/>
        </dgm:presLayoutVars>
      </dgm:prSet>
      <dgm:spPr/>
    </dgm:pt>
    <dgm:pt modelId="{DBDD0BE0-BBE5-48B0-832F-DCFA9D253864}" type="pres">
      <dgm:prSet presAssocID="{B0182A92-D07E-4EBD-B1A8-E23C4BE4AE18}" presName="txSpace" presStyleCnt="0"/>
      <dgm:spPr/>
    </dgm:pt>
    <dgm:pt modelId="{75331442-2D1C-457D-93D4-17FF663D8461}" type="pres">
      <dgm:prSet presAssocID="{B0182A92-D07E-4EBD-B1A8-E23C4BE4AE18}" presName="desTx" presStyleLbl="revTx" presStyleIdx="7" presStyleCnt="8">
        <dgm:presLayoutVars/>
      </dgm:prSet>
      <dgm:spPr/>
    </dgm:pt>
  </dgm:ptLst>
  <dgm:cxnLst>
    <dgm:cxn modelId="{BE989E01-89EE-4196-BA06-C155C2F09423}" srcId="{B0182A92-D07E-4EBD-B1A8-E23C4BE4AE18}" destId="{A4AF9A3A-7004-4DC0-AACE-218E08BDDCE6}" srcOrd="1" destOrd="0" parTransId="{68325A5A-55BB-465A-9E07-6F9896959CE6}" sibTransId="{8953CD15-C4AD-408A-918B-4AAB42817ACE}"/>
    <dgm:cxn modelId="{EDDDA90B-E736-4E13-97BD-7FE0E0E2E8E5}" type="presOf" srcId="{07496E52-9D3C-46F6-B00F-C236164F6A78}" destId="{E9E7CAB5-0777-496F-8799-B44FC64D28A1}" srcOrd="0" destOrd="2" presId="urn:microsoft.com/office/officeart/2018/5/layout/CenteredIconLabelDescriptionList"/>
    <dgm:cxn modelId="{F4573C0D-B9B7-4012-9F34-49DDC8377175}" srcId="{9F5EE532-0215-4CD7-A0D8-E2FC3F3B66AF}" destId="{B0182A92-D07E-4EBD-B1A8-E23C4BE4AE18}" srcOrd="3" destOrd="0" parTransId="{E4E9D321-162C-4CC0-BF61-0F991A51E89C}" sibTransId="{7ED306EA-E4BB-483A-A0C9-781D576FF55B}"/>
    <dgm:cxn modelId="{F7D51844-D15A-46DB-AFE3-7AE5DAB1693B}" type="presOf" srcId="{9529220B-DE1F-41CC-84C6-BC810F60C4B1}" destId="{EA54D6AD-D188-47B3-9118-C1BF37AAE404}" srcOrd="0" destOrd="0" presId="urn:microsoft.com/office/officeart/2018/5/layout/CenteredIconLabelDescriptionList"/>
    <dgm:cxn modelId="{7AFFEA45-BF85-4677-8977-E7FB21171963}" srcId="{4CC3AC12-108E-4B63-88D9-0CDEA7F93659}" destId="{A91C6A33-C03E-427F-9C9E-35444EFE498F}" srcOrd="1" destOrd="0" parTransId="{51CB2880-6625-44E5-93C5-4B491A57B12D}" sibTransId="{8B5CD47A-C206-4E79-AB20-7A2C26508286}"/>
    <dgm:cxn modelId="{758A416F-052C-4728-9358-3E4F8427F8D5}" type="presOf" srcId="{4CC3AC12-108E-4B63-88D9-0CDEA7F93659}" destId="{FB564E59-A690-416E-8DF1-EB858AC48A40}" srcOrd="0" destOrd="0" presId="urn:microsoft.com/office/officeart/2018/5/layout/CenteredIconLabelDescriptionList"/>
    <dgm:cxn modelId="{670C7352-A9E3-49B9-82B0-FD87397E9193}" srcId="{D89A8439-3B24-4D61-BCCD-2E591113E5BB}" destId="{1570892C-8496-4C79-81E7-4B38B49BB816}" srcOrd="1" destOrd="0" parTransId="{D72CCC55-56F1-43B8-9305-28C9AE3CE25E}" sibTransId="{6E68B355-905D-43AA-9255-7534F38C46CF}"/>
    <dgm:cxn modelId="{0A69D053-BE68-406E-BECC-8AA8C9D12730}" srcId="{9F5EE532-0215-4CD7-A0D8-E2FC3F3B66AF}" destId="{4CC3AC12-108E-4B63-88D9-0CDEA7F93659}" srcOrd="0" destOrd="0" parTransId="{4D5B476D-4055-484C-8A8C-7C6299E0EA40}" sibTransId="{057F7CB3-4882-4AA9-9F4D-51E635E17410}"/>
    <dgm:cxn modelId="{51B42E57-EA3E-4EB6-9C15-B15DE029F738}" type="presOf" srcId="{49B79340-8097-4145-96D8-59770730D795}" destId="{B0A876BE-9EEA-4360-A667-3E512272D1C9}" srcOrd="0" destOrd="0" presId="urn:microsoft.com/office/officeart/2018/5/layout/CenteredIconLabelDescriptionList"/>
    <dgm:cxn modelId="{3C335879-F410-4172-9EEA-8B7422ECB863}" type="presOf" srcId="{DCC819D4-EAC3-44E7-8D0C-1D319307DA7B}" destId="{8BC23C93-44F6-42A7-ADAF-8D7D2D7C284C}" srcOrd="0" destOrd="0" presId="urn:microsoft.com/office/officeart/2018/5/layout/CenteredIconLabelDescriptionList"/>
    <dgm:cxn modelId="{7CB21482-E6BF-4804-B8CF-A18678E65A66}" type="presOf" srcId="{8D1B04F1-3FC9-43A7-8EC2-AD21BAC4D515}" destId="{E9E7CAB5-0777-496F-8799-B44FC64D28A1}" srcOrd="0" destOrd="0" presId="urn:microsoft.com/office/officeart/2018/5/layout/CenteredIconLabelDescriptionList"/>
    <dgm:cxn modelId="{3D90BC92-8A5B-49D7-B294-44256A34A4B4}" srcId="{9F5EE532-0215-4CD7-A0D8-E2FC3F3B66AF}" destId="{DCC819D4-EAC3-44E7-8D0C-1D319307DA7B}" srcOrd="1" destOrd="0" parTransId="{A45E2FD5-60C1-4ABE-A554-6957EF8A7F78}" sibTransId="{0C988012-4531-419E-A6C1-6A3A40660E8C}"/>
    <dgm:cxn modelId="{3B5A7F95-8F1C-4556-A3CE-A9094EA94A32}" srcId="{D89A8439-3B24-4D61-BCCD-2E591113E5BB}" destId="{9529220B-DE1F-41CC-84C6-BC810F60C4B1}" srcOrd="0" destOrd="0" parTransId="{D993C4D7-A20E-4FD9-9434-B97C6A5D84E5}" sibTransId="{9A830765-E3D1-4B50-81BC-D1B35109DAEC}"/>
    <dgm:cxn modelId="{FF748395-1AE8-4D68-ACE6-E1BDA32122EA}" srcId="{4CC3AC12-108E-4B63-88D9-0CDEA7F93659}" destId="{8D1B04F1-3FC9-43A7-8EC2-AD21BAC4D515}" srcOrd="0" destOrd="0" parTransId="{CACB6342-C626-4F10-B8BF-31BD8ECADEDE}" sibTransId="{A90690E6-8C83-44DE-A52E-D2DFA98A9E12}"/>
    <dgm:cxn modelId="{E4FAF599-0FDB-4E14-8F96-B07551882CF3}" srcId="{DCC819D4-EAC3-44E7-8D0C-1D319307DA7B}" destId="{4EDDAE60-B450-4D65-AC38-1738543DF856}" srcOrd="1" destOrd="0" parTransId="{ED7A281C-F37E-4684-BB45-170C32644729}" sibTransId="{CB341416-DFED-4AFC-BBDC-89FCD50F5CFC}"/>
    <dgm:cxn modelId="{6069FA99-A1D8-4442-B1A2-EA56D817526F}" type="presOf" srcId="{8A5E0BE5-4328-47C7-8434-97F6E3A8D186}" destId="{75331442-2D1C-457D-93D4-17FF663D8461}" srcOrd="0" destOrd="0" presId="urn:microsoft.com/office/officeart/2018/5/layout/CenteredIconLabelDescriptionList"/>
    <dgm:cxn modelId="{8BE4E8A2-AB1C-4F90-A039-E636FE6EDCF6}" type="presOf" srcId="{4EDDAE60-B450-4D65-AC38-1738543DF856}" destId="{B0A876BE-9EEA-4360-A667-3E512272D1C9}" srcOrd="0" destOrd="1" presId="urn:microsoft.com/office/officeart/2018/5/layout/CenteredIconLabelDescriptionList"/>
    <dgm:cxn modelId="{4EC2BBA3-DBDB-4C0D-A2C4-46A434A01361}" type="presOf" srcId="{9F5EE532-0215-4CD7-A0D8-E2FC3F3B66AF}" destId="{955E61B3-DDB9-48B5-998F-D8BE79CEDD22}" srcOrd="0" destOrd="0" presId="urn:microsoft.com/office/officeart/2018/5/layout/CenteredIconLabelDescriptionList"/>
    <dgm:cxn modelId="{D0BEC7B9-BF88-4858-80B6-4F0D533BCBA0}" type="presOf" srcId="{B0182A92-D07E-4EBD-B1A8-E23C4BE4AE18}" destId="{11F2BB5B-9721-4D01-BD60-226026CB2364}" srcOrd="0" destOrd="0" presId="urn:microsoft.com/office/officeart/2018/5/layout/CenteredIconLabelDescriptionList"/>
    <dgm:cxn modelId="{455356BB-BBB9-4443-9EF2-0128E0712335}" type="presOf" srcId="{A91C6A33-C03E-427F-9C9E-35444EFE498F}" destId="{E9E7CAB5-0777-496F-8799-B44FC64D28A1}" srcOrd="0" destOrd="1" presId="urn:microsoft.com/office/officeart/2018/5/layout/CenteredIconLabelDescriptionList"/>
    <dgm:cxn modelId="{E456B4C0-4D11-42BA-A7D9-370AAB188C04}" type="presOf" srcId="{1570892C-8496-4C79-81E7-4B38B49BB816}" destId="{EA54D6AD-D188-47B3-9118-C1BF37AAE404}" srcOrd="0" destOrd="1" presId="urn:microsoft.com/office/officeart/2018/5/layout/CenteredIconLabelDescriptionList"/>
    <dgm:cxn modelId="{1D1211C1-65EC-4C36-8E66-0AA041060A11}" type="presOf" srcId="{A4AF9A3A-7004-4DC0-AACE-218E08BDDCE6}" destId="{75331442-2D1C-457D-93D4-17FF663D8461}" srcOrd="0" destOrd="1" presId="urn:microsoft.com/office/officeart/2018/5/layout/CenteredIconLabelDescriptionList"/>
    <dgm:cxn modelId="{5B5BD9C8-E578-43F2-9005-855B290AB181}" type="presOf" srcId="{D89A8439-3B24-4D61-BCCD-2E591113E5BB}" destId="{B326169F-4193-4308-B3A0-449115C82D58}" srcOrd="0" destOrd="0" presId="urn:microsoft.com/office/officeart/2018/5/layout/CenteredIconLabelDescriptionList"/>
    <dgm:cxn modelId="{2A393FF3-66B8-45E4-8D3B-B5D29EBB054C}" srcId="{9F5EE532-0215-4CD7-A0D8-E2FC3F3B66AF}" destId="{D89A8439-3B24-4D61-BCCD-2E591113E5BB}" srcOrd="2" destOrd="0" parTransId="{F5E25F5B-1CCA-4380-90CB-78FC9D0E93C6}" sibTransId="{614A2B8B-4E3E-4586-AA4B-06F2A970D915}"/>
    <dgm:cxn modelId="{1D0F36F8-21F5-4AC0-AC4F-B7121DB40DAC}" srcId="{B0182A92-D07E-4EBD-B1A8-E23C4BE4AE18}" destId="{8A5E0BE5-4328-47C7-8434-97F6E3A8D186}" srcOrd="0" destOrd="0" parTransId="{DE866D2C-0F9B-4AE8-9C51-BF4034978F9A}" sibTransId="{9D36F21D-0058-426F-9DF1-F35A6E79CDE1}"/>
    <dgm:cxn modelId="{C6E921FA-8144-442E-8E90-B8D7ACF21658}" srcId="{4CC3AC12-108E-4B63-88D9-0CDEA7F93659}" destId="{07496E52-9D3C-46F6-B00F-C236164F6A78}" srcOrd="2" destOrd="0" parTransId="{812628BC-747C-4470-BDCC-F6B089C85C4B}" sibTransId="{0BA5F96F-C4ED-4D0D-9EDF-71597CABE0AA}"/>
    <dgm:cxn modelId="{9F7676FF-4311-4D9D-993F-C4F9191EB8BA}" srcId="{DCC819D4-EAC3-44E7-8D0C-1D319307DA7B}" destId="{49B79340-8097-4145-96D8-59770730D795}" srcOrd="0" destOrd="0" parTransId="{1885B183-9579-4546-9E9F-2FD4B3DB22E7}" sibTransId="{305DB91B-A752-4CCA-8BAD-AEF3F408F03F}"/>
    <dgm:cxn modelId="{44447C39-40B5-43B8-A16A-9CEEAB4E31ED}" type="presParOf" srcId="{955E61B3-DDB9-48B5-998F-D8BE79CEDD22}" destId="{89BD8B27-7C89-4BD1-8522-4F4498EFBC52}" srcOrd="0" destOrd="0" presId="urn:microsoft.com/office/officeart/2018/5/layout/CenteredIconLabelDescriptionList"/>
    <dgm:cxn modelId="{3D9F3F8E-510A-47B9-89D3-CFAAC9062586}" type="presParOf" srcId="{89BD8B27-7C89-4BD1-8522-4F4498EFBC52}" destId="{6C438DEC-9D4F-404B-AE09-0D88FA387C2B}" srcOrd="0" destOrd="0" presId="urn:microsoft.com/office/officeart/2018/5/layout/CenteredIconLabelDescriptionList"/>
    <dgm:cxn modelId="{4CFBAC8D-828C-4FE2-A929-ABB7729F0A4B}" type="presParOf" srcId="{89BD8B27-7C89-4BD1-8522-4F4498EFBC52}" destId="{006A0B48-4B85-44CA-BA28-57C25D961FBC}" srcOrd="1" destOrd="0" presId="urn:microsoft.com/office/officeart/2018/5/layout/CenteredIconLabelDescriptionList"/>
    <dgm:cxn modelId="{D19F31E8-0383-4CDD-89A3-1FF496DE809D}" type="presParOf" srcId="{89BD8B27-7C89-4BD1-8522-4F4498EFBC52}" destId="{FB564E59-A690-416E-8DF1-EB858AC48A40}" srcOrd="2" destOrd="0" presId="urn:microsoft.com/office/officeart/2018/5/layout/CenteredIconLabelDescriptionList"/>
    <dgm:cxn modelId="{DF5D0F58-4491-4817-9B2E-9430A7B3E6F3}" type="presParOf" srcId="{89BD8B27-7C89-4BD1-8522-4F4498EFBC52}" destId="{8A6341DE-2603-47F7-ACCB-AE88148187A2}" srcOrd="3" destOrd="0" presId="urn:microsoft.com/office/officeart/2018/5/layout/CenteredIconLabelDescriptionList"/>
    <dgm:cxn modelId="{8979124D-B00A-4117-9C3D-8855F93A7743}" type="presParOf" srcId="{89BD8B27-7C89-4BD1-8522-4F4498EFBC52}" destId="{E9E7CAB5-0777-496F-8799-B44FC64D28A1}" srcOrd="4" destOrd="0" presId="urn:microsoft.com/office/officeart/2018/5/layout/CenteredIconLabelDescriptionList"/>
    <dgm:cxn modelId="{D39321F2-E255-41FA-ABDC-68A8C479E283}" type="presParOf" srcId="{955E61B3-DDB9-48B5-998F-D8BE79CEDD22}" destId="{6EB6EACA-77D5-47B6-A832-D6D75364CD05}" srcOrd="1" destOrd="0" presId="urn:microsoft.com/office/officeart/2018/5/layout/CenteredIconLabelDescriptionList"/>
    <dgm:cxn modelId="{23A26ABC-A16F-4774-AA81-C93655BB22D2}" type="presParOf" srcId="{955E61B3-DDB9-48B5-998F-D8BE79CEDD22}" destId="{DE8C3B2D-AEAF-413D-A67E-70CB9EE9CE99}" srcOrd="2" destOrd="0" presId="urn:microsoft.com/office/officeart/2018/5/layout/CenteredIconLabelDescriptionList"/>
    <dgm:cxn modelId="{571E5F67-06A8-4E8E-B5F0-7F217A8D1462}" type="presParOf" srcId="{DE8C3B2D-AEAF-413D-A67E-70CB9EE9CE99}" destId="{4B572710-3A56-4283-B993-082A49005F08}" srcOrd="0" destOrd="0" presId="urn:microsoft.com/office/officeart/2018/5/layout/CenteredIconLabelDescriptionList"/>
    <dgm:cxn modelId="{569E2334-12BD-484B-A629-192093E8C570}" type="presParOf" srcId="{DE8C3B2D-AEAF-413D-A67E-70CB9EE9CE99}" destId="{39824EE6-D207-4B8B-94F1-7A95576EBE84}" srcOrd="1" destOrd="0" presId="urn:microsoft.com/office/officeart/2018/5/layout/CenteredIconLabelDescriptionList"/>
    <dgm:cxn modelId="{16707914-04E4-4251-88F0-7EC6569BDB50}" type="presParOf" srcId="{DE8C3B2D-AEAF-413D-A67E-70CB9EE9CE99}" destId="{8BC23C93-44F6-42A7-ADAF-8D7D2D7C284C}" srcOrd="2" destOrd="0" presId="urn:microsoft.com/office/officeart/2018/5/layout/CenteredIconLabelDescriptionList"/>
    <dgm:cxn modelId="{2580918F-9CAC-4CFA-B0F6-B3314C0190B4}" type="presParOf" srcId="{DE8C3B2D-AEAF-413D-A67E-70CB9EE9CE99}" destId="{C3C0B950-2280-4A1E-984A-F34A5AFB8A9F}" srcOrd="3" destOrd="0" presId="urn:microsoft.com/office/officeart/2018/5/layout/CenteredIconLabelDescriptionList"/>
    <dgm:cxn modelId="{1A1855CA-15F1-410C-8259-052DD99BA33E}" type="presParOf" srcId="{DE8C3B2D-AEAF-413D-A67E-70CB9EE9CE99}" destId="{B0A876BE-9EEA-4360-A667-3E512272D1C9}" srcOrd="4" destOrd="0" presId="urn:microsoft.com/office/officeart/2018/5/layout/CenteredIconLabelDescriptionList"/>
    <dgm:cxn modelId="{7860C207-7CD9-46A9-804E-0D19BDE47784}" type="presParOf" srcId="{955E61B3-DDB9-48B5-998F-D8BE79CEDD22}" destId="{7246F3D0-386F-47D2-93E4-347B9D479399}" srcOrd="3" destOrd="0" presId="urn:microsoft.com/office/officeart/2018/5/layout/CenteredIconLabelDescriptionList"/>
    <dgm:cxn modelId="{B4E6617D-FCDE-49EB-9DBF-EB9F4517628D}" type="presParOf" srcId="{955E61B3-DDB9-48B5-998F-D8BE79CEDD22}" destId="{B1C39FB3-042A-45B1-925E-B790E297F9BF}" srcOrd="4" destOrd="0" presId="urn:microsoft.com/office/officeart/2018/5/layout/CenteredIconLabelDescriptionList"/>
    <dgm:cxn modelId="{DEE585B5-B950-4757-978A-0D44681624E0}" type="presParOf" srcId="{B1C39FB3-042A-45B1-925E-B790E297F9BF}" destId="{4DE20F09-CE3A-411B-A6DF-2D52E10EC1EF}" srcOrd="0" destOrd="0" presId="urn:microsoft.com/office/officeart/2018/5/layout/CenteredIconLabelDescriptionList"/>
    <dgm:cxn modelId="{47530E4D-E829-401E-B84C-62B3168700BF}" type="presParOf" srcId="{B1C39FB3-042A-45B1-925E-B790E297F9BF}" destId="{2C0428A5-DF3B-479D-87CC-766F05D8CC20}" srcOrd="1" destOrd="0" presId="urn:microsoft.com/office/officeart/2018/5/layout/CenteredIconLabelDescriptionList"/>
    <dgm:cxn modelId="{F2F55C2D-8730-4337-8B7D-6A69742487CF}" type="presParOf" srcId="{B1C39FB3-042A-45B1-925E-B790E297F9BF}" destId="{B326169F-4193-4308-B3A0-449115C82D58}" srcOrd="2" destOrd="0" presId="urn:microsoft.com/office/officeart/2018/5/layout/CenteredIconLabelDescriptionList"/>
    <dgm:cxn modelId="{58F85516-974C-4A03-B9EB-0DD083C5721E}" type="presParOf" srcId="{B1C39FB3-042A-45B1-925E-B790E297F9BF}" destId="{7233C99F-6635-4759-821E-03F61DC5543D}" srcOrd="3" destOrd="0" presId="urn:microsoft.com/office/officeart/2018/5/layout/CenteredIconLabelDescriptionList"/>
    <dgm:cxn modelId="{7A19F7E9-3DDC-4C7B-9E7C-ED95C5924F0D}" type="presParOf" srcId="{B1C39FB3-042A-45B1-925E-B790E297F9BF}" destId="{EA54D6AD-D188-47B3-9118-C1BF37AAE404}" srcOrd="4" destOrd="0" presId="urn:microsoft.com/office/officeart/2018/5/layout/CenteredIconLabelDescriptionList"/>
    <dgm:cxn modelId="{30F95B7E-0BB9-47D1-85FB-35B7475060CD}" type="presParOf" srcId="{955E61B3-DDB9-48B5-998F-D8BE79CEDD22}" destId="{5A5B5B16-D322-4381-944F-DE619079FA3E}" srcOrd="5" destOrd="0" presId="urn:microsoft.com/office/officeart/2018/5/layout/CenteredIconLabelDescriptionList"/>
    <dgm:cxn modelId="{55C6099E-057F-44BD-9F53-79CDB0AA0E7A}" type="presParOf" srcId="{955E61B3-DDB9-48B5-998F-D8BE79CEDD22}" destId="{0984CCB8-3FBE-42AE-A89C-50F1798E74CF}" srcOrd="6" destOrd="0" presId="urn:microsoft.com/office/officeart/2018/5/layout/CenteredIconLabelDescriptionList"/>
    <dgm:cxn modelId="{DC5E03F5-835F-45DD-873A-466A45B5B1D1}" type="presParOf" srcId="{0984CCB8-3FBE-42AE-A89C-50F1798E74CF}" destId="{7A25F8A4-EAD3-433D-92C3-30AB46F8CACB}" srcOrd="0" destOrd="0" presId="urn:microsoft.com/office/officeart/2018/5/layout/CenteredIconLabelDescriptionList"/>
    <dgm:cxn modelId="{D50ECD6D-E704-479E-BD72-E93686A1A123}" type="presParOf" srcId="{0984CCB8-3FBE-42AE-A89C-50F1798E74CF}" destId="{D2DA5A2C-8326-452A-A662-4B59F37BEA0D}" srcOrd="1" destOrd="0" presId="urn:microsoft.com/office/officeart/2018/5/layout/CenteredIconLabelDescriptionList"/>
    <dgm:cxn modelId="{5D30BD5C-0F9E-4242-9590-22E10E118276}" type="presParOf" srcId="{0984CCB8-3FBE-42AE-A89C-50F1798E74CF}" destId="{11F2BB5B-9721-4D01-BD60-226026CB2364}" srcOrd="2" destOrd="0" presId="urn:microsoft.com/office/officeart/2018/5/layout/CenteredIconLabelDescriptionList"/>
    <dgm:cxn modelId="{AE550901-C806-4B1F-957A-82A5019A4734}" type="presParOf" srcId="{0984CCB8-3FBE-42AE-A89C-50F1798E74CF}" destId="{DBDD0BE0-BBE5-48B0-832F-DCFA9D253864}" srcOrd="3" destOrd="0" presId="urn:microsoft.com/office/officeart/2018/5/layout/CenteredIconLabelDescriptionList"/>
    <dgm:cxn modelId="{C09CAE30-97F3-4BBF-BCEC-925D41C301C2}" type="presParOf" srcId="{0984CCB8-3FBE-42AE-A89C-50F1798E74CF}" destId="{75331442-2D1C-457D-93D4-17FF663D846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9A95F-B334-47CE-B242-964CB53ADE83}">
      <dsp:nvSpPr>
        <dsp:cNvPr id="0" name=""/>
        <dsp:cNvSpPr/>
      </dsp:nvSpPr>
      <dsp:spPr>
        <a:xfrm>
          <a:off x="243495" y="1050301"/>
          <a:ext cx="2464330" cy="12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Kvalitetsbesök</a:t>
          </a:r>
        </a:p>
      </dsp:txBody>
      <dsp:txXfrm>
        <a:off x="243495" y="1050301"/>
        <a:ext cx="2464330" cy="806400"/>
      </dsp:txXfrm>
    </dsp:sp>
    <dsp:sp modelId="{7E538C92-B6AD-4E8D-A3E8-2ECDE637D978}">
      <dsp:nvSpPr>
        <dsp:cNvPr id="0" name=""/>
        <dsp:cNvSpPr/>
      </dsp:nvSpPr>
      <dsp:spPr>
        <a:xfrm>
          <a:off x="488713" y="1977262"/>
          <a:ext cx="3988944" cy="1075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/>
            <a:t>Politiken till skolor i förberedda besök </a:t>
          </a:r>
        </a:p>
      </dsp:txBody>
      <dsp:txXfrm>
        <a:off x="520200" y="2008749"/>
        <a:ext cx="3925970" cy="1012087"/>
      </dsp:txXfrm>
    </dsp:sp>
    <dsp:sp modelId="{4E4D428E-BDCE-402A-A663-CBA11093823A}">
      <dsp:nvSpPr>
        <dsp:cNvPr id="0" name=""/>
        <dsp:cNvSpPr/>
      </dsp:nvSpPr>
      <dsp:spPr>
        <a:xfrm rot="300">
          <a:off x="3582822" y="957200"/>
          <a:ext cx="1854992" cy="993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kern="1200"/>
        </a:p>
      </dsp:txBody>
      <dsp:txXfrm>
        <a:off x="3582822" y="1155813"/>
        <a:ext cx="1557053" cy="595879"/>
      </dsp:txXfrm>
    </dsp:sp>
    <dsp:sp modelId="{1C7167A8-F430-4DE2-B2BD-7C91434C32E2}">
      <dsp:nvSpPr>
        <dsp:cNvPr id="0" name=""/>
        <dsp:cNvSpPr/>
      </dsp:nvSpPr>
      <dsp:spPr>
        <a:xfrm>
          <a:off x="6207811" y="1050828"/>
          <a:ext cx="2594010" cy="12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Nämnddialog</a:t>
          </a:r>
        </a:p>
      </dsp:txBody>
      <dsp:txXfrm>
        <a:off x="6207811" y="1050828"/>
        <a:ext cx="2594010" cy="806400"/>
      </dsp:txXfrm>
    </dsp:sp>
    <dsp:sp modelId="{E8660CA7-118A-42B5-8B13-5A9E06CE3B22}">
      <dsp:nvSpPr>
        <dsp:cNvPr id="0" name=""/>
        <dsp:cNvSpPr/>
      </dsp:nvSpPr>
      <dsp:spPr>
        <a:xfrm>
          <a:off x="5649884" y="1913777"/>
          <a:ext cx="4865715" cy="1072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/>
            <a:t>Grundskolenämnden, förvaltningsledningen och rektorer möts</a:t>
          </a:r>
        </a:p>
      </dsp:txBody>
      <dsp:txXfrm>
        <a:off x="5681310" y="1945203"/>
        <a:ext cx="4802863" cy="1010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38DEC-9D4F-404B-AE09-0D88FA387C2B}">
      <dsp:nvSpPr>
        <dsp:cNvPr id="0" name=""/>
        <dsp:cNvSpPr/>
      </dsp:nvSpPr>
      <dsp:spPr>
        <a:xfrm>
          <a:off x="734808" y="1826026"/>
          <a:ext cx="787007" cy="787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64E59-A690-416E-8DF1-EB858AC48A40}">
      <dsp:nvSpPr>
        <dsp:cNvPr id="0" name=""/>
        <dsp:cNvSpPr/>
      </dsp:nvSpPr>
      <dsp:spPr>
        <a:xfrm>
          <a:off x="4015" y="2741520"/>
          <a:ext cx="2248593" cy="33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500" kern="1200"/>
            <a:t>Strategiska rektorsrollen</a:t>
          </a:r>
        </a:p>
      </dsp:txBody>
      <dsp:txXfrm>
        <a:off x="4015" y="2741520"/>
        <a:ext cx="2248593" cy="337289"/>
      </dsp:txXfrm>
    </dsp:sp>
    <dsp:sp modelId="{E9E7CAB5-0777-496F-8799-B44FC64D28A1}">
      <dsp:nvSpPr>
        <dsp:cNvPr id="0" name=""/>
        <dsp:cNvSpPr/>
      </dsp:nvSpPr>
      <dsp:spPr>
        <a:xfrm>
          <a:off x="4015" y="3138570"/>
          <a:ext cx="2248593" cy="167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Stärkt i rollen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Mitt ansvar och uppdrag har klarnat lite….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Strategisk vs operativ</a:t>
          </a:r>
        </a:p>
      </dsp:txBody>
      <dsp:txXfrm>
        <a:off x="4015" y="3138570"/>
        <a:ext cx="2248593" cy="1675500"/>
      </dsp:txXfrm>
    </dsp:sp>
    <dsp:sp modelId="{4B572710-3A56-4283-B993-082A49005F08}">
      <dsp:nvSpPr>
        <dsp:cNvPr id="0" name=""/>
        <dsp:cNvSpPr/>
      </dsp:nvSpPr>
      <dsp:spPr>
        <a:xfrm>
          <a:off x="3376906" y="1826026"/>
          <a:ext cx="787007" cy="787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23C93-44F6-42A7-ADAF-8D7D2D7C284C}">
      <dsp:nvSpPr>
        <dsp:cNvPr id="0" name=""/>
        <dsp:cNvSpPr/>
      </dsp:nvSpPr>
      <dsp:spPr>
        <a:xfrm>
          <a:off x="2646113" y="2741520"/>
          <a:ext cx="2248593" cy="33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500" kern="1200"/>
            <a:t>Systematiskt kvalitetsarbete</a:t>
          </a:r>
        </a:p>
      </dsp:txBody>
      <dsp:txXfrm>
        <a:off x="2646113" y="2741520"/>
        <a:ext cx="2248593" cy="337289"/>
      </dsp:txXfrm>
    </dsp:sp>
    <dsp:sp modelId="{B0A876BE-9EEA-4360-A667-3E512272D1C9}">
      <dsp:nvSpPr>
        <dsp:cNvPr id="0" name=""/>
        <dsp:cNvSpPr/>
      </dsp:nvSpPr>
      <dsp:spPr>
        <a:xfrm>
          <a:off x="2646113" y="3138570"/>
          <a:ext cx="2248593" cy="167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Koppling till de nationella styrdokumenten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Utvecklingsdialog och kvalitetsbesök oklara</a:t>
          </a:r>
        </a:p>
      </dsp:txBody>
      <dsp:txXfrm>
        <a:off x="2646113" y="3138570"/>
        <a:ext cx="2248593" cy="1675500"/>
      </dsp:txXfrm>
    </dsp:sp>
    <dsp:sp modelId="{4DE20F09-CE3A-411B-A6DF-2D52E10EC1EF}">
      <dsp:nvSpPr>
        <dsp:cNvPr id="0" name=""/>
        <dsp:cNvSpPr/>
      </dsp:nvSpPr>
      <dsp:spPr>
        <a:xfrm>
          <a:off x="6019003" y="1826026"/>
          <a:ext cx="787007" cy="787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6169F-4193-4308-B3A0-449115C82D58}">
      <dsp:nvSpPr>
        <dsp:cNvPr id="0" name=""/>
        <dsp:cNvSpPr/>
      </dsp:nvSpPr>
      <dsp:spPr>
        <a:xfrm>
          <a:off x="5288210" y="2741520"/>
          <a:ext cx="2248593" cy="33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500" kern="1200"/>
            <a:t>Framgångsfaktorerna</a:t>
          </a:r>
        </a:p>
      </dsp:txBody>
      <dsp:txXfrm>
        <a:off x="5288210" y="2741520"/>
        <a:ext cx="2248593" cy="337289"/>
      </dsp:txXfrm>
    </dsp:sp>
    <dsp:sp modelId="{EA54D6AD-D188-47B3-9118-C1BF37AAE404}">
      <dsp:nvSpPr>
        <dsp:cNvPr id="0" name=""/>
        <dsp:cNvSpPr/>
      </dsp:nvSpPr>
      <dsp:spPr>
        <a:xfrm>
          <a:off x="5288210" y="3138570"/>
          <a:ext cx="2248593" cy="167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Mycket användbara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Stöd i arbetet</a:t>
          </a:r>
        </a:p>
      </dsp:txBody>
      <dsp:txXfrm>
        <a:off x="5288210" y="3138570"/>
        <a:ext cx="2248593" cy="1675500"/>
      </dsp:txXfrm>
    </dsp:sp>
    <dsp:sp modelId="{7A25F8A4-EAD3-433D-92C3-30AB46F8CACB}">
      <dsp:nvSpPr>
        <dsp:cNvPr id="0" name=""/>
        <dsp:cNvSpPr/>
      </dsp:nvSpPr>
      <dsp:spPr>
        <a:xfrm>
          <a:off x="8661101" y="1826026"/>
          <a:ext cx="787007" cy="787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2BB5B-9721-4D01-BD60-226026CB2364}">
      <dsp:nvSpPr>
        <dsp:cNvPr id="0" name=""/>
        <dsp:cNvSpPr/>
      </dsp:nvSpPr>
      <dsp:spPr>
        <a:xfrm>
          <a:off x="7930308" y="2741520"/>
          <a:ext cx="2248593" cy="33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500" kern="1200"/>
            <a:t>Samtalet</a:t>
          </a:r>
        </a:p>
      </dsp:txBody>
      <dsp:txXfrm>
        <a:off x="7930308" y="2741520"/>
        <a:ext cx="2248593" cy="337289"/>
      </dsp:txXfrm>
    </dsp:sp>
    <dsp:sp modelId="{75331442-2D1C-457D-93D4-17FF663D8461}">
      <dsp:nvSpPr>
        <dsp:cNvPr id="0" name=""/>
        <dsp:cNvSpPr/>
      </dsp:nvSpPr>
      <dsp:spPr>
        <a:xfrm>
          <a:off x="7930308" y="3138570"/>
          <a:ext cx="2248593" cy="167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Fördjupande samtal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Konkreta idéer</a:t>
          </a:r>
        </a:p>
      </dsp:txBody>
      <dsp:txXfrm>
        <a:off x="7930308" y="3138570"/>
        <a:ext cx="2248593" cy="167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C68A1-468B-4891-9DAA-3E24F5EBB911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594DA-699B-48A2-82B5-26BF96FBEE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05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Välkommen och presentation av dagen  Martin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08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95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möttes</a:t>
            </a:r>
            <a:r>
              <a:rPr lang="en-US"/>
              <a:t> vi </a:t>
            </a:r>
            <a:r>
              <a:rPr lang="en-US" err="1"/>
              <a:t>på</a:t>
            </a:r>
            <a:r>
              <a:rPr lang="en-US"/>
              <a:t> Ullevi den 24 </a:t>
            </a:r>
            <a:r>
              <a:rPr lang="en-US" err="1"/>
              <a:t>maj.</a:t>
            </a:r>
            <a:r>
              <a:rPr lang="en-US"/>
              <a:t> </a:t>
            </a:r>
          </a:p>
          <a:p>
            <a:r>
              <a:rPr lang="en-US" err="1"/>
              <a:t>Rektors</a:t>
            </a:r>
            <a:r>
              <a:rPr lang="en-US"/>
              <a:t> </a:t>
            </a:r>
            <a:r>
              <a:rPr lang="en-US" err="1"/>
              <a:t>strategiska</a:t>
            </a:r>
            <a:r>
              <a:rPr lang="en-US"/>
              <a:t> roll ska </a:t>
            </a:r>
            <a:r>
              <a:rPr lang="en-US" err="1"/>
              <a:t>stärkas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Målbilden</a:t>
            </a:r>
            <a:r>
              <a:rPr lang="en-US"/>
              <a:t> var </a:t>
            </a:r>
            <a:r>
              <a:rPr lang="en-US" err="1"/>
              <a:t>framskriven</a:t>
            </a:r>
            <a:r>
              <a:rPr lang="en-US"/>
              <a:t> </a:t>
            </a:r>
            <a:r>
              <a:rPr lang="en-US" err="1"/>
              <a:t>tydligt</a:t>
            </a:r>
            <a:r>
              <a:rPr lang="en-US"/>
              <a:t> i </a:t>
            </a:r>
            <a:r>
              <a:rPr lang="en-US" err="1"/>
              <a:t>syftet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vi </a:t>
            </a:r>
            <a:r>
              <a:rPr lang="en-US" err="1"/>
              <a:t>arbetade</a:t>
            </a:r>
            <a:r>
              <a:rPr lang="en-US"/>
              <a:t> </a:t>
            </a:r>
            <a:r>
              <a:rPr lang="en-US" err="1"/>
              <a:t>tillsammans</a:t>
            </a:r>
            <a:r>
              <a:rPr lang="en-US"/>
              <a:t> med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sv-SE" sz="12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förändringsmetod AI, där Ni satt i grupper och fick möjligheten utifrån en tydlig ledning/struktur samtala och ställa frågor till varandra. Detta kommer ni få vara med om även idag. </a:t>
            </a:r>
          </a:p>
          <a:p>
            <a:endParaRPr lang="en-US"/>
          </a:p>
          <a:p>
            <a:endParaRPr lang="en-US"/>
          </a:p>
          <a:p>
            <a:r>
              <a:rPr lang="en-US" err="1"/>
              <a:t>Utifrån</a:t>
            </a:r>
            <a:r>
              <a:rPr lang="en-US"/>
              <a:t> </a:t>
            </a:r>
            <a:r>
              <a:rPr lang="en-US" err="1"/>
              <a:t>vår</a:t>
            </a:r>
            <a:r>
              <a:rPr lang="en-US"/>
              <a:t> </a:t>
            </a:r>
            <a:r>
              <a:rPr lang="en-US" err="1"/>
              <a:t>gemensamma</a:t>
            </a:r>
            <a:r>
              <a:rPr lang="en-US"/>
              <a:t> </a:t>
            </a:r>
            <a:r>
              <a:rPr lang="en-US" err="1"/>
              <a:t>dag</a:t>
            </a:r>
            <a:r>
              <a:rPr lang="en-US"/>
              <a:t> i </a:t>
            </a:r>
            <a:r>
              <a:rPr lang="en-US" err="1"/>
              <a:t>maj</a:t>
            </a:r>
            <a:r>
              <a:rPr lang="en-US"/>
              <a:t> </a:t>
            </a:r>
            <a:r>
              <a:rPr lang="en-US" err="1"/>
              <a:t>kom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underlag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utbildningscheferna</a:t>
            </a:r>
            <a:r>
              <a:rPr lang="en-US"/>
              <a:t> </a:t>
            </a:r>
            <a:r>
              <a:rPr lang="en-US" err="1"/>
              <a:t>bearbetat</a:t>
            </a:r>
            <a:r>
              <a:rPr lang="en-US"/>
              <a:t> –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fick</a:t>
            </a:r>
            <a:r>
              <a:rPr lang="en-US"/>
              <a:t> </a:t>
            </a:r>
            <a:r>
              <a:rPr lang="en-US" err="1"/>
              <a:t>oss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göra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synvända</a:t>
            </a:r>
            <a:r>
              <a:rPr lang="en-US"/>
              <a:t>. Vi </a:t>
            </a:r>
            <a:r>
              <a:rPr lang="en-US" err="1"/>
              <a:t>insåg</a:t>
            </a:r>
            <a:r>
              <a:rPr lang="en-US"/>
              <a:t> tack </a:t>
            </a:r>
            <a:r>
              <a:rPr lang="en-US" err="1"/>
              <a:t>vare</a:t>
            </a:r>
            <a:r>
              <a:rPr lang="en-US"/>
              <a:t> </a:t>
            </a:r>
            <a:r>
              <a:rPr lang="en-US" err="1"/>
              <a:t>ert</a:t>
            </a:r>
            <a:r>
              <a:rPr lang="en-US"/>
              <a:t> </a:t>
            </a:r>
            <a:r>
              <a:rPr lang="en-US" err="1"/>
              <a:t>underlag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målbilden</a:t>
            </a:r>
            <a:r>
              <a:rPr lang="en-US"/>
              <a:t> redan </a:t>
            </a:r>
            <a:r>
              <a:rPr lang="en-US" err="1"/>
              <a:t>fanns</a:t>
            </a:r>
            <a:r>
              <a:rPr lang="en-US"/>
              <a:t> i de </a:t>
            </a:r>
            <a:r>
              <a:rPr lang="en-US" err="1"/>
              <a:t>strategierna</a:t>
            </a:r>
            <a:r>
              <a:rPr lang="en-US"/>
              <a:t> i </a:t>
            </a:r>
            <a:r>
              <a:rPr lang="en-US" err="1"/>
              <a:t>verksamhetsplanen</a:t>
            </a:r>
            <a:r>
              <a:rPr lang="en-US"/>
              <a:t>. </a:t>
            </a:r>
            <a:r>
              <a:rPr lang="en-US" err="1"/>
              <a:t>Underlaget</a:t>
            </a:r>
            <a:r>
              <a:rPr lang="en-US"/>
              <a:t> </a:t>
            </a:r>
            <a:r>
              <a:rPr lang="en-US" err="1"/>
              <a:t>från</a:t>
            </a:r>
            <a:r>
              <a:rPr lang="en-US"/>
              <a:t> era </a:t>
            </a:r>
            <a:r>
              <a:rPr lang="en-US" err="1"/>
              <a:t>samtal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ni</a:t>
            </a:r>
            <a:r>
              <a:rPr lang="en-US"/>
              <a:t> </a:t>
            </a:r>
            <a:r>
              <a:rPr lang="en-US" err="1"/>
              <a:t>fått</a:t>
            </a:r>
            <a:r>
              <a:rPr lang="en-US"/>
              <a:t> i </a:t>
            </a:r>
            <a:r>
              <a:rPr lang="en-US" err="1"/>
              <a:t>kallelsen</a:t>
            </a:r>
            <a:r>
              <a:rPr lang="en-US"/>
              <a:t> tills </a:t>
            </a:r>
            <a:r>
              <a:rPr lang="en-US" err="1"/>
              <a:t>idag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/>
              <a:t>Vi </a:t>
            </a:r>
            <a:r>
              <a:rPr lang="en-US" err="1"/>
              <a:t>bestämde</a:t>
            </a:r>
            <a:r>
              <a:rPr lang="en-US"/>
              <a:t> </a:t>
            </a:r>
            <a:r>
              <a:rPr lang="en-US" err="1"/>
              <a:t>oss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låta</a:t>
            </a:r>
            <a:r>
              <a:rPr lang="en-US"/>
              <a:t> </a:t>
            </a:r>
            <a:r>
              <a:rPr lang="en-US" err="1"/>
              <a:t>arbetet</a:t>
            </a:r>
            <a:r>
              <a:rPr lang="en-US"/>
              <a:t> med </a:t>
            </a:r>
            <a:r>
              <a:rPr lang="en-US" err="1"/>
              <a:t>strategierna</a:t>
            </a:r>
            <a:r>
              <a:rPr lang="en-US"/>
              <a:t> </a:t>
            </a:r>
            <a:r>
              <a:rPr lang="en-US" err="1"/>
              <a:t>vara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“</a:t>
            </a:r>
            <a:r>
              <a:rPr lang="en-US" err="1"/>
              <a:t>tillsammansarbete</a:t>
            </a:r>
            <a:r>
              <a:rPr lang="en-US"/>
              <a:t>”  - </a:t>
            </a:r>
            <a:r>
              <a:rPr lang="en-US" err="1"/>
              <a:t>och</a:t>
            </a:r>
            <a:r>
              <a:rPr lang="en-US"/>
              <a:t> det var just era </a:t>
            </a:r>
            <a:r>
              <a:rPr lang="en-US" err="1"/>
              <a:t>samtal</a:t>
            </a:r>
            <a:r>
              <a:rPr lang="en-US"/>
              <a:t> </a:t>
            </a:r>
            <a:r>
              <a:rPr lang="en-US" err="1"/>
              <a:t>från</a:t>
            </a:r>
            <a:r>
              <a:rPr lang="en-US"/>
              <a:t> </a:t>
            </a:r>
            <a:r>
              <a:rPr lang="en-US" err="1"/>
              <a:t>konferensen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fick</a:t>
            </a:r>
            <a:r>
              <a:rPr lang="en-US"/>
              <a:t> </a:t>
            </a:r>
            <a:r>
              <a:rPr lang="en-US" err="1"/>
              <a:t>oss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göra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loop I </a:t>
            </a:r>
            <a:r>
              <a:rPr lang="en-US" err="1"/>
              <a:t>syftet</a:t>
            </a:r>
            <a:r>
              <a:rPr lang="en-US"/>
              <a:t> –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därför</a:t>
            </a:r>
            <a:r>
              <a:rPr lang="en-US"/>
              <a:t> </a:t>
            </a:r>
            <a:r>
              <a:rPr lang="en-US" err="1"/>
              <a:t>omformulerat</a:t>
            </a:r>
            <a:r>
              <a:rPr lang="en-US"/>
              <a:t> </a:t>
            </a:r>
            <a:r>
              <a:rPr lang="en-US" err="1"/>
              <a:t>syftet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/>
              <a:t>Stefan/Johanna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2023-10-12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31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är i ett kollektivt lärande och att det innebär att man inte alltid vet i förväg hur allt ska bli.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Förvaltning/huvudman har redan prioriterat strategier i verksamhetsplanen utifrån nationella mål i läroplanerna. Påminna rektorerna om bakgrunden varför strategierna skrivits fram. </a:t>
            </a: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stärka rektors strategiska roll och ansvar i skolområdets SKA </a:t>
            </a: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sv-SE" sz="4000">
                <a:ea typeface="+mn-lt"/>
                <a:cs typeface="+mn-lt"/>
              </a:rPr>
              <a:t>stärka rektors strategiska roll och ansvar i​ huvudmannens systematiska kvalitetsarbete​ 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Nästa steg blir att skapa mål på skolområdesnivå utifrån elevernas behov och skolområdets förutsättningar. </a:t>
            </a: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rektorskonferensen får du som rektor förutsättningar att utvecklas tillsammans i hur rektor ska leda ut i skolområdet och skolledarteamet 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oss har vi nu även resultaten över tid och aktuella resultat från 2023.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Strategierna anger riktning för det systematiska kvalitetsarbetet – då det utgår från kvalitetsanalysen (byt till nästa bild)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Stefan/Johanna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2023-10-12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93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870" indent="-229870"/>
            <a:r>
              <a:rPr lang="sv-SE" sz="2400">
                <a:cs typeface="Arial"/>
              </a:rPr>
              <a:t>Koppling mellan huvudman och skolområde stärks: </a:t>
            </a:r>
          </a:p>
          <a:p>
            <a:pPr marL="687070" lvl="1" indent="-229870"/>
            <a:r>
              <a:rPr lang="sv-SE" sz="1800"/>
              <a:t>Strategier i verksamhetsplan till rektor </a:t>
            </a:r>
          </a:p>
          <a:p>
            <a:pPr marL="687070" lvl="1" indent="-229870"/>
            <a:r>
              <a:rPr lang="sv-SE" sz="1800"/>
              <a:t>Dialoger utvecklas och dialogformen införs på fler nivåer</a:t>
            </a:r>
          </a:p>
          <a:p>
            <a:pPr marL="687070" lvl="1" indent="-229870"/>
            <a:r>
              <a:rPr lang="sv-SE" sz="1800"/>
              <a:t>Kvalitetsbesök med dialoger som verktyg för rektor i sitt skolområde</a:t>
            </a:r>
          </a:p>
          <a:p>
            <a:pPr marL="687070" lvl="1" indent="-229870"/>
            <a:r>
              <a:rPr lang="sv-SE" sz="1800"/>
              <a:t>Stärka rektors strategiska roll och ansvar i systematiska kvalitetsarbete</a:t>
            </a:r>
          </a:p>
          <a:p>
            <a:pPr>
              <a:defRPr/>
            </a:pPr>
            <a:endParaRPr lang="sv-SE">
              <a:cs typeface="Arial"/>
            </a:endParaRPr>
          </a:p>
          <a:p>
            <a:pPr>
              <a:defRPr/>
            </a:pPr>
            <a:r>
              <a:rPr lang="sv-SE">
                <a:cs typeface="Arial"/>
              </a:rPr>
              <a:t>Stefan/Johanna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3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870" indent="-229870"/>
            <a:endParaRPr lang="sv-SE">
              <a:cs typeface="Arial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57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lnSpc>
                <a:spcPct val="110000"/>
              </a:lnSpc>
              <a:spcAft>
                <a:spcPts val="300"/>
              </a:spcAft>
            </a:pPr>
            <a:r>
              <a:rPr lang="sv-SE" sz="18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Appreciative</a:t>
            </a:r>
            <a:r>
              <a:rPr lang="sv-SE" sz="18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sv-SE" sz="18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Inquiry</a:t>
            </a:r>
            <a:r>
              <a:rPr lang="sv-SE" sz="18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sv-SE" sz="18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ären</a:t>
            </a:r>
            <a:r>
              <a:rPr lang="sv-SE" sz="18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förändringsmetod som ni arbetade med på förra rektorskonferensen. Ni satt i grupper och fick möjligheten utifrån en tydlig ledning/struktur samtala och ställa frågor till varandra. Detta kommer ni få vara med om även idag. </a:t>
            </a:r>
          </a:p>
          <a:p>
            <a:pPr defTabSz="914332">
              <a:lnSpc>
                <a:spcPct val="110000"/>
              </a:lnSpc>
              <a:spcAft>
                <a:spcPts val="300"/>
              </a:spcAft>
            </a:pPr>
            <a:endParaRPr lang="sv-SE" sz="1800" b="0" i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defTabSz="914332">
              <a:lnSpc>
                <a:spcPct val="110000"/>
              </a:lnSpc>
              <a:spcAft>
                <a:spcPts val="300"/>
              </a:spcAft>
            </a:pPr>
            <a:endParaRPr lang="sv-SE" sz="1800" b="0" i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defTabSz="914332">
              <a:lnSpc>
                <a:spcPct val="110000"/>
              </a:lnSpc>
              <a:spcAft>
                <a:spcPts val="300"/>
              </a:spcAft>
            </a:pPr>
            <a:endParaRPr lang="sv-SE" sz="1800" b="0" i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defTabSz="914332">
              <a:lnSpc>
                <a:spcPct val="110000"/>
              </a:lnSpc>
              <a:spcAft>
                <a:spcPts val="300"/>
              </a:spcAft>
            </a:pPr>
            <a:r>
              <a:rPr lang="sv-SE" sz="18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----------------------------------------</a:t>
            </a:r>
          </a:p>
          <a:p>
            <a:pPr defTabSz="914332">
              <a:lnSpc>
                <a:spcPct val="110000"/>
              </a:lnSpc>
              <a:spcAft>
                <a:spcPts val="300"/>
              </a:spcAft>
            </a:pPr>
            <a:r>
              <a:rPr lang="sv-SE" sz="18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en förändringsmetod där man medvetet och systematiskt ställer frågor som fokuserar på styrkor och positiva upplevelser för att på så sätt tända en konstruktiv dialog och inspirera till handling inom organisationen.</a:t>
            </a:r>
          </a:p>
          <a:p>
            <a:pPr defTabSz="914332">
              <a:lnSpc>
                <a:spcPct val="110000"/>
              </a:lnSpc>
              <a:spcAft>
                <a:spcPts val="300"/>
              </a:spcAft>
            </a:pPr>
            <a:endParaRPr lang="sv-SE" sz="1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914332">
              <a:lnSpc>
                <a:spcPct val="110000"/>
              </a:lnSpc>
              <a:spcAft>
                <a:spcPts val="300"/>
              </a:spcAft>
            </a:pPr>
            <a:r>
              <a:rPr lang="sv-SE" sz="18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AI anstränger man sig för att involvera människor att tillsammans skapa framtiden. </a:t>
            </a:r>
          </a:p>
          <a:p>
            <a:pPr defTabSz="914332">
              <a:lnSpc>
                <a:spcPct val="110000"/>
              </a:lnSpc>
              <a:spcAft>
                <a:spcPts val="300"/>
              </a:spcAft>
            </a:pPr>
            <a:endParaRPr lang="sv-SE" sz="1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914332">
              <a:lnSpc>
                <a:spcPct val="110000"/>
              </a:lnSpc>
              <a:spcAft>
                <a:spcPts val="300"/>
              </a:spcAft>
            </a:pPr>
            <a:r>
              <a:rPr lang="sv-SE" sz="18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Målet är att låta ALLA de människor vars framtid det handlar om vara delaktiga redan från start. Att fånga människors intresse och engagemang blir en naturlig del i att skapa delaktighet i förändring. Olikheter värdesätts.  </a:t>
            </a:r>
            <a:endParaRPr lang="sv-SE" sz="1800" b="0" i="1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sv-SE" sz="1800" b="0" i="1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sv-SE" sz="1800" b="0" i="1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Appreciative</a:t>
            </a:r>
            <a:r>
              <a:rPr lang="sv-SE" sz="18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v-SE" sz="1800" b="0" i="1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Inquiry</a:t>
            </a:r>
            <a:r>
              <a:rPr lang="sv-SE" sz="18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v-S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fokuserar som metod på att få hela organisationen att identifiera sin ”positiva kärna” – dess största tillgångar, kapacitet, resurser och styrkor – för att skapa nya möjligheter för förändring, handling och innovation. Följande steg ingår: 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47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/>
              <a:t>3. Forma – Hur kan det se ut?</a:t>
            </a:r>
          </a:p>
          <a:p>
            <a:r>
              <a:rPr lang="sv-SE"/>
              <a:t>- Kvalitetsbesök</a:t>
            </a:r>
          </a:p>
          <a:p>
            <a:r>
              <a:rPr lang="sv-SE"/>
              <a:t>- Utvecklingsdialog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09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870" indent="-229870"/>
            <a:endParaRPr lang="sv-SE">
              <a:cs typeface="Arial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75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36563" y="817563"/>
            <a:ext cx="5924550" cy="33321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16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66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47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6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4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24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1411201"/>
            <a:ext cx="691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9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-5736"/>
            <a:ext cx="398944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110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ORGANISATIONSNAMN (ÄNDRA SIDHUVUD VIA FLIKEN INFOGA-SIDHUVUD/SIDFOT)</a:t>
            </a:r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0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1" y="2350800"/>
            <a:ext cx="9984316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9987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2000" y="2275200"/>
            <a:ext cx="1056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237312"/>
            <a:ext cx="1056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/>
              <a:t>Klicka och Skriv in namn och titel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2698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524000" y="2286000"/>
            <a:ext cx="8940800" cy="3581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59AC-CD85-6044-AFE7-84B92296A0A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A1B3-F4EB-8642-9EB4-D09B4B733F30}" type="datetime1">
              <a:rPr lang="sv-SE" altLang="sv-SE"/>
              <a:pPr>
                <a:defRPr/>
              </a:pPr>
              <a:t>2023-10-12</a:t>
            </a:fld>
            <a:endParaRPr lang="sv-SE" alt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35137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68501" y="274638"/>
            <a:ext cx="96139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1968501" y="1600200"/>
            <a:ext cx="9613900" cy="4205288"/>
          </a:xfrm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6D0C0-208A-F748-A223-066E53C3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B5C155-3564-E842-8E1D-313525A6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F2CB85-5487-934B-A98A-1BC26DA5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F92-86F4-8440-A67D-ECDDF7D89A2B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11042162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6384597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206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2000" y="2350800"/>
            <a:ext cx="9984000" cy="38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3" indent="-360363">
              <a:buFont typeface="+mj-lt"/>
              <a:buAutoNum type="arabicPeriod"/>
              <a:defRPr lang="sv-SE" dirty="0" smtClean="0"/>
            </a:lvl1pPr>
            <a:lvl2pPr marL="648000" indent="-288000">
              <a:buFont typeface="+mj-lt"/>
              <a:buAutoNum type="alphaLcPeriod"/>
              <a:defRPr baseline="0"/>
            </a:lvl2pPr>
            <a:lvl3pPr marL="936000" indent="-288000">
              <a:buFont typeface="+mj-lt"/>
              <a:buAutoNum type="romanLcPeriod"/>
              <a:defRPr/>
            </a:lvl3pPr>
            <a:lvl4pPr marL="1224000" indent="-288000">
              <a:buSzPct val="90000"/>
              <a:buFont typeface="Helvetica" panose="020B0604020202020204" pitchFamily="34" charset="0"/>
              <a:buChar char="»"/>
              <a:defRPr/>
            </a:lvl4pPr>
            <a:lvl5pPr marL="1566900" indent="-342900">
              <a:buSzPct val="80000"/>
              <a:buFont typeface="+mj-lt"/>
              <a:buAutoNum type="arabicPeriod"/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2</a:t>
            </a:r>
          </a:p>
          <a:p>
            <a:pPr lvl="2"/>
            <a:r>
              <a:rPr lang="sv-SE"/>
              <a:t>Nivå 3</a:t>
            </a:r>
          </a:p>
          <a:p>
            <a:pPr lvl="3"/>
            <a:r>
              <a:rPr lang="sv-SE"/>
              <a:t>Nivå 4</a:t>
            </a:r>
          </a:p>
          <a:p>
            <a:pPr lvl="4"/>
            <a:r>
              <a:rPr lang="sv-SE"/>
              <a:t>Nivå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786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912000" y="1411201"/>
            <a:ext cx="6816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199781" y="-5736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8199781" y="3477884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ORGANISATIONSNAMN (ÄNDRA SIDHUVUD VIA FLIKEN INFOGA-SIDHUVUD/SIDFOT)</a:t>
            </a:r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2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834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97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Innehå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72E34-C42D-4E80-99DF-AFE2C21E0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1656D18-9EC3-4299-AB22-9DCE25929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7" y="1408280"/>
            <a:ext cx="7356985" cy="419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400"/>
            </a:lvl1pPr>
          </a:lstStyle>
          <a:p>
            <a:pPr lvl="0"/>
            <a:r>
              <a:rPr lang="sv-SE"/>
              <a:t>Så här ska det se ut om texten ligger på en spalt. Obs! Gör inte textblocket bredare så att texten går över hela sidan. Då blir den för svårläst. </a:t>
            </a:r>
          </a:p>
          <a:p>
            <a:pPr lvl="0"/>
            <a:r>
              <a:rPr lang="sv-SE"/>
              <a:t>Ändra inte utseende eller placering av rubrik och text.</a:t>
            </a:r>
            <a:br>
              <a:rPr lang="sv-SE"/>
            </a:br>
            <a:r>
              <a:rPr lang="sv-SE"/>
              <a:t>Texten ska vara 24p.</a:t>
            </a:r>
          </a:p>
          <a:p>
            <a:pPr lvl="0"/>
            <a:r>
              <a:rPr lang="sv-SE"/>
              <a:t>Eventuellt kan du lägga till en liten bild till höger om texten.</a:t>
            </a:r>
          </a:p>
        </p:txBody>
      </p:sp>
    </p:spTree>
    <p:extLst>
      <p:ext uri="{BB962C8B-B14F-4D97-AF65-F5344CB8AC3E}">
        <p14:creationId xmlns:p14="http://schemas.microsoft.com/office/powerpoint/2010/main" val="50494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77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439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2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679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552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796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91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471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6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62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901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721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4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7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6358842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2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30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51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71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6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4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814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ktangulär 1">
            <a:extLst>
              <a:ext uri="{FF2B5EF4-FFF2-40B4-BE49-F238E27FC236}">
                <a16:creationId xmlns:a16="http://schemas.microsoft.com/office/drawing/2014/main" id="{1BA840BD-172F-4ADB-A4C1-EA3FB3A68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>
              <a:solidFill>
                <a:schemeClr val="bg1"/>
              </a:solidFill>
            </a:endParaRPr>
          </a:p>
        </p:txBody>
      </p:sp>
      <p:sp>
        <p:nvSpPr>
          <p:cNvPr id="3" name="Rektangulär 2">
            <a:extLst>
              <a:ext uri="{FF2B5EF4-FFF2-40B4-BE49-F238E27FC236}">
                <a16:creationId xmlns:a16="http://schemas.microsoft.com/office/drawing/2014/main" id="{D0D03E71-B54E-4A6E-A4F8-B60561824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>
              <a:solidFill>
                <a:schemeClr val="tx2"/>
              </a:solidFill>
            </a:endParaRPr>
          </a:p>
        </p:txBody>
      </p:sp>
      <p:sp>
        <p:nvSpPr>
          <p:cNvPr id="4" name="Rätvinklig triangel 3">
            <a:extLst>
              <a:ext uri="{FF2B5EF4-FFF2-40B4-BE49-F238E27FC236}">
                <a16:creationId xmlns:a16="http://schemas.microsoft.com/office/drawing/2014/main" id="{DD6F5FA1-46FA-4429-A549-1D06D0D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971BDD7C-B416-481F-A16C-3B14FBB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Rak 5">
              <a:extLst>
                <a:ext uri="{FF2B5EF4-FFF2-40B4-BE49-F238E27FC236}">
                  <a16:creationId xmlns:a16="http://schemas.microsoft.com/office/drawing/2014/main" id="{BCB31C5D-A43A-4C38-B74E-9234A84B02E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C6244DD8-1D8F-4AA3-A5F5-4298E404A2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4CE3EBC0-4667-4BC6-A9CC-DA103BD5F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BFF8C9D8-06A6-4057-AF4A-E68C2FF52192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1698C5D6-0CD8-4B0A-9018-E4E8AB06B165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E5FA1E06-A7E0-4387-B888-01CD139E36C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67D7FF7A-6DED-49BA-B18D-C07C47CAC12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50FB5490-621E-4776-8805-17DC2DEB2B2A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EFD8034-FE34-446D-BB83-87D71E74078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F8094A7D-9F32-4BC1-807A-99DF2F31074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57259383-E3EA-4FD9-8ED8-83404582FD5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AA077C54-7103-434A-AC1C-7F8C94E7DE4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F6FEA7A7-36E0-418B-B34C-E78BF293A96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>
              <a:extLst>
                <a:ext uri="{FF2B5EF4-FFF2-40B4-BE49-F238E27FC236}">
                  <a16:creationId xmlns:a16="http://schemas.microsoft.com/office/drawing/2014/main" id="{BC33DAE9-7530-473F-B552-AEFA8FB27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A9F99-D683-48ED-A296-1FFD3F21F3A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2D183D34-AB5D-4F46-8E22-B01A42D6AC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>
              <a:extLst>
                <a:ext uri="{FF2B5EF4-FFF2-40B4-BE49-F238E27FC236}">
                  <a16:creationId xmlns:a16="http://schemas.microsoft.com/office/drawing/2014/main" id="{84D26E20-E8AB-4CF7-B688-5BFDFA98C9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2D5CACA9-37C6-4659-BECC-9BE9266107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D43037EA-282B-48DA-A0BF-8B91F2AB9F1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>
              <a:extLst>
                <a:ext uri="{FF2B5EF4-FFF2-40B4-BE49-F238E27FC236}">
                  <a16:creationId xmlns:a16="http://schemas.microsoft.com/office/drawing/2014/main" id="{C77A6A28-098B-407A-831E-D7948FE5E2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2BF6BC88-7C7A-46D2-ADA4-C76A9305F4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E47B60D5-0F4B-420A-AB1D-D0294AC71C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33834F93-1811-4CFD-83C0-27A8A4B7C3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90F437B9-26C4-4229-BB1F-5642B6DFAA0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A167DE33-C7E4-48D4-9D60-DDC9998505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>
              <a:extLst>
                <a:ext uri="{FF2B5EF4-FFF2-40B4-BE49-F238E27FC236}">
                  <a16:creationId xmlns:a16="http://schemas.microsoft.com/office/drawing/2014/main" id="{3313C28F-6328-443A-8D90-A5449D98AC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F98F2146-C0F1-40F0-8F15-8C43677357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>
              <a:extLst>
                <a:ext uri="{FF2B5EF4-FFF2-40B4-BE49-F238E27FC236}">
                  <a16:creationId xmlns:a16="http://schemas.microsoft.com/office/drawing/2014/main" id="{A7712F40-2F4A-4840-9A39-5A5D70CF6F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80515D50-4076-4227-A8A6-1EB1AFD0ED3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ktangulär 34">
            <a:extLst>
              <a:ext uri="{FF2B5EF4-FFF2-40B4-BE49-F238E27FC236}">
                <a16:creationId xmlns:a16="http://schemas.microsoft.com/office/drawing/2014/main" id="{6B10FFBE-9594-45E8-A55B-2C29EC49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>
              <a:solidFill>
                <a:schemeClr val="bg1"/>
              </a:solidFill>
            </a:endParaRP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6A6EAAA1-04E1-4507-BB68-77740F2960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 rtl="0">
              <a:lnSpc>
                <a:spcPct val="110000"/>
              </a:lnSpc>
            </a:pPr>
            <a:r>
              <a:rPr lang="sv-SE" noProof="0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Klicka här för att ändra mall för rubrikformat</a:t>
            </a:r>
          </a:p>
        </p:txBody>
      </p:sp>
      <p:sp>
        <p:nvSpPr>
          <p:cNvPr id="38" name="Platshållare för innehåll 37">
            <a:extLst>
              <a:ext uri="{FF2B5EF4-FFF2-40B4-BE49-F238E27FC236}">
                <a16:creationId xmlns:a16="http://schemas.microsoft.com/office/drawing/2014/main" id="{A3DF4F51-7BE0-4413-AE23-6453933363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9788" y="2124075"/>
            <a:ext cx="10512425" cy="39068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-SE" noProof="0"/>
              <a:t>Klicka för att lägga till innehåll</a:t>
            </a:r>
          </a:p>
        </p:txBody>
      </p:sp>
      <p:sp>
        <p:nvSpPr>
          <p:cNvPr id="40" name="Platshållare för datum 3">
            <a:extLst>
              <a:ext uri="{FF2B5EF4-FFF2-40B4-BE49-F238E27FC236}">
                <a16:creationId xmlns:a16="http://schemas.microsoft.com/office/drawing/2014/main" id="{523D1252-F7F4-4FB8-950F-8E4B712E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/>
              <a:t>20XX-02-02</a:t>
            </a:r>
          </a:p>
        </p:txBody>
      </p:sp>
      <p:sp>
        <p:nvSpPr>
          <p:cNvPr id="41" name="Platshållare för sidfot 4">
            <a:extLst>
              <a:ext uri="{FF2B5EF4-FFF2-40B4-BE49-F238E27FC236}">
                <a16:creationId xmlns:a16="http://schemas.microsoft.com/office/drawing/2014/main" id="{F83A4E74-05AF-4A1F-A4D9-6EF4B285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/>
              <a:t>PRESENTATIONENS RUBRIK</a:t>
            </a:r>
          </a:p>
        </p:txBody>
      </p:sp>
      <p:sp>
        <p:nvSpPr>
          <p:cNvPr id="42" name="Platshållare för bildnummer 5">
            <a:extLst>
              <a:ext uri="{FF2B5EF4-FFF2-40B4-BE49-F238E27FC236}">
                <a16:creationId xmlns:a16="http://schemas.microsoft.com/office/drawing/2014/main" id="{0E42BF9C-AE51-478A-B770-1FB2E083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20786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2D1B5D2-C43F-4C6B-A7FA-34DC90C6FADC}"/>
              </a:ext>
            </a:extLst>
          </p:cNvPr>
          <p:cNvSpPr/>
          <p:nvPr userDrawn="1"/>
        </p:nvSpPr>
        <p:spPr>
          <a:xfrm>
            <a:off x="480001" y="1144859"/>
            <a:ext cx="11232001" cy="5353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813" y="1738314"/>
            <a:ext cx="10055087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814" y="3277762"/>
            <a:ext cx="7605669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2814" y="3718798"/>
            <a:ext cx="7605669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47DE4A7-0441-4412-B638-1EF142FA53A7}"/>
              </a:ext>
            </a:extLst>
          </p:cNvPr>
          <p:cNvSpPr txBox="1"/>
          <p:nvPr userDrawn="1"/>
        </p:nvSpPr>
        <p:spPr>
          <a:xfrm>
            <a:off x="480000" y="360009"/>
            <a:ext cx="874020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/>
              <a:t>Hållbar stad – öppen för världen</a:t>
            </a:r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8C6E5BFC-38C0-441E-A97B-DF81A5D79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019" y="387939"/>
            <a:ext cx="15363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4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3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060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71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69005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35ECBB-3AD1-4BD8-A68D-6D8280C92C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60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D080CD-995E-421E-B8CD-90E9BFA77E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5600" y="1736728"/>
            <a:ext cx="57360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1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16270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75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28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/>
          </a:p>
        </p:txBody>
      </p:sp>
    </p:spTree>
    <p:extLst>
      <p:ext uri="{BB962C8B-B14F-4D97-AF65-F5344CB8AC3E}">
        <p14:creationId xmlns:p14="http://schemas.microsoft.com/office/powerpoint/2010/main" val="3970385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001" y="360000"/>
            <a:ext cx="11243047" cy="55264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80000" y="6376989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EFBD8CFB-6F4B-4943-82A0-3D2D11557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344" y="6164689"/>
            <a:ext cx="15363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4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80001" y="341338"/>
            <a:ext cx="11232001" cy="5526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6C13080-EE61-4752-AF76-A4F88152AD21}"/>
              </a:ext>
            </a:extLst>
          </p:cNvPr>
          <p:cNvSpPr txBox="1"/>
          <p:nvPr userDrawn="1"/>
        </p:nvSpPr>
        <p:spPr>
          <a:xfrm>
            <a:off x="480000" y="6376989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3801847-364E-481D-BEFB-79E92A5F5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344" y="6164689"/>
            <a:ext cx="15363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206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2D1B5D2-C43F-4C6B-A7FA-34DC90C6FADC}"/>
              </a:ext>
            </a:extLst>
          </p:cNvPr>
          <p:cNvSpPr/>
          <p:nvPr userDrawn="1"/>
        </p:nvSpPr>
        <p:spPr>
          <a:xfrm>
            <a:off x="480001" y="1144859"/>
            <a:ext cx="11232001" cy="5353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527D8E7C-BB63-4107-AE9F-73C9EC9FE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4200" y="2830623"/>
            <a:ext cx="8392800" cy="2370028"/>
          </a:xfrm>
        </p:spPr>
        <p:txBody>
          <a:bodyPr numCol="2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47DE4A7-0441-4412-B638-1EF142FA53A7}"/>
              </a:ext>
            </a:extLst>
          </p:cNvPr>
          <p:cNvSpPr txBox="1"/>
          <p:nvPr userDrawn="1"/>
        </p:nvSpPr>
        <p:spPr>
          <a:xfrm>
            <a:off x="480000" y="360009"/>
            <a:ext cx="874020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/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B19EC1B-923F-4489-8A9E-C185B834DC9A}"/>
              </a:ext>
            </a:extLst>
          </p:cNvPr>
          <p:cNvSpPr txBox="1"/>
          <p:nvPr userDrawn="1"/>
        </p:nvSpPr>
        <p:spPr>
          <a:xfrm>
            <a:off x="1894200" y="2405064"/>
            <a:ext cx="4608200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sz="1700"/>
              <a:t>Kontakt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4F20E319-DB30-4796-978C-2BC71F947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019" y="387939"/>
            <a:ext cx="15363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56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0D85FE9C-D264-4B97-9CFA-119A1001F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9150" y="2345323"/>
            <a:ext cx="1820829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8687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86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6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4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0919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5D9BE9-3714-43CE-9481-AC83BB79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8F8862-36E3-46AB-964A-EA7567DB5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86538B-DCC5-4404-B74C-BF0F533F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58BA-48FB-49B6-AD76-039C95A6CCA4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1EC241-2383-49F0-8FEC-BDF4CA70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BAC510-9A4D-4874-87BE-CF474484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6AD-A02E-4898-B9EB-262A527965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4837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3782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1220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5509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7433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8067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8446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19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184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4836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7280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5577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79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50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530" r:id="rId12"/>
    <p:sldLayoutId id="2147483661" r:id="rId13"/>
    <p:sldLayoutId id="2147484703" r:id="rId14"/>
    <p:sldLayoutId id="2147484596" r:id="rId15"/>
    <p:sldLayoutId id="2147484597" r:id="rId16"/>
    <p:sldLayoutId id="2147484598" r:id="rId17"/>
    <p:sldLayoutId id="2147484599" r:id="rId18"/>
    <p:sldLayoutId id="2147484600" r:id="rId19"/>
    <p:sldLayoutId id="2147484601" r:id="rId20"/>
    <p:sldLayoutId id="2147484602" r:id="rId21"/>
    <p:sldLayoutId id="2147484603" r:id="rId22"/>
    <p:sldLayoutId id="2147484604" r:id="rId23"/>
    <p:sldLayoutId id="2147484531" r:id="rId24"/>
    <p:sldLayoutId id="214748453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  <p:sldLayoutId id="2147484695" r:id="rId1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00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  <p:sldLayoutId id="2147484619" r:id="rId14"/>
    <p:sldLayoutId id="2147484620" r:id="rId15"/>
    <p:sldLayoutId id="2147484621" r:id="rId16"/>
    <p:sldLayoutId id="2147484622" r:id="rId17"/>
    <p:sldLayoutId id="2147484624" r:id="rId18"/>
    <p:sldLayoutId id="2147484630" r:id="rId19"/>
    <p:sldLayoutId id="2147484631" r:id="rId20"/>
    <p:sldLayoutId id="2147484632" r:id="rId21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84250"/>
            <a:ext cx="9170279" cy="11479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3"/>
            <a:ext cx="10080000" cy="40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80000" y="6376989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F79BAF5D-A66A-4C6D-8AC6-45075464C34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155019" y="387939"/>
            <a:ext cx="15363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  <p:sldLayoutId id="2147484429" r:id="rId12"/>
    <p:sldLayoutId id="2147484433" r:id="rId13"/>
    <p:sldLayoutId id="2147484434" r:id="rId14"/>
    <p:sldLayoutId id="2147484435" r:id="rId15"/>
    <p:sldLayoutId id="2147484430" r:id="rId16"/>
    <p:sldLayoutId id="2147484697" r:id="rId17"/>
    <p:sldLayoutId id="2147484698" r:id="rId18"/>
    <p:sldLayoutId id="2147484702" r:id="rId19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527" userDrawn="1">
          <p15:clr>
            <a:srgbClr val="F26B43"/>
          </p15:clr>
        </p15:guide>
        <p15:guide id="10" pos="301" userDrawn="1">
          <p15:clr>
            <a:srgbClr val="F26B43"/>
          </p15:clr>
        </p15:guide>
        <p15:guide id="11" pos="7379" userDrawn="1">
          <p15:clr>
            <a:srgbClr val="F26B43"/>
          </p15:clr>
        </p15:guide>
        <p15:guide id="12" orient="horz" pos="4179" userDrawn="1">
          <p15:clr>
            <a:srgbClr val="F26B43"/>
          </p15:clr>
        </p15:guide>
        <p15:guide id="13" orient="horz" pos="4111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98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117056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D29CF3B-5839-4242-AE80-9CB25117C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93F466C-0F62-4B66-9DBC-310B487C9A13}"/>
              </a:ext>
            </a:extLst>
          </p:cNvPr>
          <p:cNvSpPr txBox="1"/>
          <p:nvPr/>
        </p:nvSpPr>
        <p:spPr>
          <a:xfrm>
            <a:off x="787999" y="745000"/>
            <a:ext cx="11286841" cy="329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4000">
                <a:solidFill>
                  <a:schemeClr val="bg1"/>
                </a:solidFill>
                <a:latin typeface="+mj-lt"/>
              </a:rPr>
              <a:t>Grundskoleförvaltningen</a:t>
            </a:r>
            <a:br>
              <a:rPr lang="sv-SE" sz="3600">
                <a:latin typeface="+mj-lt"/>
              </a:rPr>
            </a:br>
            <a:r>
              <a:rPr lang="sv-SE" sz="3600" b="1">
                <a:solidFill>
                  <a:schemeClr val="bg1"/>
                </a:solidFill>
                <a:latin typeface="+mj-lt"/>
              </a:rPr>
              <a:t>Rektorskonferens</a:t>
            </a:r>
            <a:endParaRPr lang="sv-SE" sz="3200" b="1">
              <a:solidFill>
                <a:schemeClr val="bg1"/>
              </a:solidFill>
              <a:latin typeface="+mj-lt"/>
              <a:cs typeface="Calibri Light"/>
            </a:endParaRPr>
          </a:p>
          <a:p>
            <a:pPr lvl="1"/>
            <a:br>
              <a:rPr lang="sv-SE" sz="3600"/>
            </a:br>
            <a:endParaRPr lang="sv-SE" sz="3600">
              <a:solidFill>
                <a:schemeClr val="bg1"/>
              </a:solidFill>
            </a:endParaRPr>
          </a:p>
          <a:p>
            <a:r>
              <a:rPr lang="sv-SE" sz="2000">
                <a:solidFill>
                  <a:schemeClr val="bg1"/>
                </a:solidFill>
              </a:rPr>
              <a:t>2023-10-04</a:t>
            </a:r>
            <a:br>
              <a:rPr lang="sv-SE" sz="2000"/>
            </a:br>
            <a:endParaRPr lang="sv-SE" sz="4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3B48FD-DE05-E74B-BFA6-4D0053B3C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648">
            <a:off x="507450" y="3918125"/>
            <a:ext cx="4878308" cy="313175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835862A-9BD5-FEDD-5A25-0277193F649C}"/>
              </a:ext>
            </a:extLst>
          </p:cNvPr>
          <p:cNvSpPr txBox="1"/>
          <p:nvPr/>
        </p:nvSpPr>
        <p:spPr>
          <a:xfrm>
            <a:off x="6096000" y="5603966"/>
            <a:ext cx="2375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err="1">
                <a:solidFill>
                  <a:schemeClr val="bg1"/>
                </a:solidFill>
              </a:rPr>
              <a:t>Wi-fi</a:t>
            </a:r>
            <a:r>
              <a:rPr lang="sv-SE" sz="2000">
                <a:solidFill>
                  <a:schemeClr val="bg1"/>
                </a:solidFill>
              </a:rPr>
              <a:t> Clarion </a:t>
            </a:r>
            <a:r>
              <a:rPr lang="sv-SE" sz="2000" err="1">
                <a:solidFill>
                  <a:schemeClr val="bg1"/>
                </a:solidFill>
              </a:rPr>
              <a:t>connect</a:t>
            </a:r>
            <a:endParaRPr lang="sv-SE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4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C4C789C-5707-64F8-9BE3-BF110C3C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444E5498-F9A7-9A8C-886B-7E51E540154E}"/>
              </a:ext>
            </a:extLst>
          </p:cNvPr>
          <p:cNvGrpSpPr/>
          <p:nvPr/>
        </p:nvGrpSpPr>
        <p:grpSpPr>
          <a:xfrm>
            <a:off x="1067858" y="1276809"/>
            <a:ext cx="4866645" cy="4479744"/>
            <a:chOff x="3089263" y="1282529"/>
            <a:chExt cx="4411983" cy="4177072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BDAEDAC4-2444-F597-E8C2-C17FE391D48F}"/>
                </a:ext>
              </a:extLst>
            </p:cNvPr>
            <p:cNvGrpSpPr/>
            <p:nvPr/>
          </p:nvGrpSpPr>
          <p:grpSpPr>
            <a:xfrm rot="2694753">
              <a:off x="3089263" y="1282529"/>
              <a:ext cx="4411983" cy="4177072"/>
              <a:chOff x="607833" y="1610229"/>
              <a:chExt cx="3441421" cy="3258186"/>
            </a:xfrm>
          </p:grpSpPr>
          <p:sp>
            <p:nvSpPr>
              <p:cNvPr id="12" name="Ellips 11">
                <a:extLst>
                  <a:ext uri="{FF2B5EF4-FFF2-40B4-BE49-F238E27FC236}">
                    <a16:creationId xmlns:a16="http://schemas.microsoft.com/office/drawing/2014/main" id="{CC591D10-69CB-1875-9FCA-1DCC38A7E21F}"/>
                  </a:ext>
                </a:extLst>
              </p:cNvPr>
              <p:cNvSpPr/>
              <p:nvPr/>
            </p:nvSpPr>
            <p:spPr>
              <a:xfrm rot="5177609">
                <a:off x="1348641" y="1610229"/>
                <a:ext cx="1960863" cy="1960863"/>
              </a:xfrm>
              <a:prstGeom prst="ellipse">
                <a:avLst/>
              </a:prstGeom>
              <a:solidFill>
                <a:srgbClr val="674B99">
                  <a:alpha val="8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Ellips 12">
                <a:extLst>
                  <a:ext uri="{FF2B5EF4-FFF2-40B4-BE49-F238E27FC236}">
                    <a16:creationId xmlns:a16="http://schemas.microsoft.com/office/drawing/2014/main" id="{12FA2F8A-2DE8-D713-24D9-3E57A133BB52}"/>
                  </a:ext>
                </a:extLst>
              </p:cNvPr>
              <p:cNvSpPr/>
              <p:nvPr/>
            </p:nvSpPr>
            <p:spPr>
              <a:xfrm rot="5177609">
                <a:off x="2088391" y="2845097"/>
                <a:ext cx="1960863" cy="1960863"/>
              </a:xfrm>
              <a:prstGeom prst="ellipse">
                <a:avLst/>
              </a:prstGeom>
              <a:solidFill>
                <a:srgbClr val="0077BC">
                  <a:alpha val="8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Ellips 13">
                <a:extLst>
                  <a:ext uri="{FF2B5EF4-FFF2-40B4-BE49-F238E27FC236}">
                    <a16:creationId xmlns:a16="http://schemas.microsoft.com/office/drawing/2014/main" id="{C9B99AF6-12FC-F13B-5ACF-EF85820181AC}"/>
                  </a:ext>
                </a:extLst>
              </p:cNvPr>
              <p:cNvSpPr/>
              <p:nvPr/>
            </p:nvSpPr>
            <p:spPr>
              <a:xfrm rot="5177609">
                <a:off x="607833" y="2907552"/>
                <a:ext cx="1960863" cy="1960863"/>
              </a:xfrm>
              <a:prstGeom prst="ellipse">
                <a:avLst/>
              </a:prstGeom>
              <a:solidFill>
                <a:srgbClr val="008767">
                  <a:alpha val="8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" name="Cirkel 8">
              <a:extLst>
                <a:ext uri="{FF2B5EF4-FFF2-40B4-BE49-F238E27FC236}">
                  <a16:creationId xmlns:a16="http://schemas.microsoft.com/office/drawing/2014/main" id="{92F73F02-8C63-D2BD-8D9A-D4CC16E5053B}"/>
                </a:ext>
              </a:extLst>
            </p:cNvPr>
            <p:cNvSpPr txBox="1"/>
            <p:nvPr/>
          </p:nvSpPr>
          <p:spPr>
            <a:xfrm>
              <a:off x="5164756" y="2381671"/>
              <a:ext cx="1430102" cy="8463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marR="0" lvl="0" indent="0" algn="ctr" defTabSz="2178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Kultur</a:t>
              </a:r>
            </a:p>
          </p:txBody>
        </p:sp>
        <p:sp>
          <p:nvSpPr>
            <p:cNvPr id="10" name="Cirkel 8">
              <a:extLst>
                <a:ext uri="{FF2B5EF4-FFF2-40B4-BE49-F238E27FC236}">
                  <a16:creationId xmlns:a16="http://schemas.microsoft.com/office/drawing/2014/main" id="{CF6DC76C-B832-260C-BA6A-9430CE6A2D97}"/>
                </a:ext>
              </a:extLst>
            </p:cNvPr>
            <p:cNvSpPr txBox="1"/>
            <p:nvPr/>
          </p:nvSpPr>
          <p:spPr>
            <a:xfrm>
              <a:off x="4356265" y="4297538"/>
              <a:ext cx="2154411" cy="7688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marR="0" lvl="0" indent="0" algn="ctr" defTabSz="2178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Struktur</a:t>
              </a:r>
            </a:p>
          </p:txBody>
        </p:sp>
        <p:sp>
          <p:nvSpPr>
            <p:cNvPr id="11" name="Cirkel 8">
              <a:extLst>
                <a:ext uri="{FF2B5EF4-FFF2-40B4-BE49-F238E27FC236}">
                  <a16:creationId xmlns:a16="http://schemas.microsoft.com/office/drawing/2014/main" id="{26A49B42-5CD4-58C5-CE8A-6C37C10DFCD2}"/>
                </a:ext>
              </a:extLst>
            </p:cNvPr>
            <p:cNvSpPr txBox="1"/>
            <p:nvPr/>
          </p:nvSpPr>
          <p:spPr>
            <a:xfrm>
              <a:off x="3391075" y="2948829"/>
              <a:ext cx="1430102" cy="8463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marR="0" lvl="0" indent="0" algn="ctr" defTabSz="2178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Mål</a:t>
              </a:r>
            </a:p>
          </p:txBody>
        </p:sp>
      </p:grpSp>
      <p:sp>
        <p:nvSpPr>
          <p:cNvPr id="16" name="Ellips 15">
            <a:extLst>
              <a:ext uri="{FF2B5EF4-FFF2-40B4-BE49-F238E27FC236}">
                <a16:creationId xmlns:a16="http://schemas.microsoft.com/office/drawing/2014/main" id="{61906E55-8396-EB8D-63BF-30EEAB2B6898}"/>
              </a:ext>
            </a:extLst>
          </p:cNvPr>
          <p:cNvSpPr/>
          <p:nvPr/>
        </p:nvSpPr>
        <p:spPr>
          <a:xfrm>
            <a:off x="6416740" y="2001602"/>
            <a:ext cx="4561357" cy="420624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95D582A-4B88-A934-318B-7E5E268B8015}"/>
              </a:ext>
            </a:extLst>
          </p:cNvPr>
          <p:cNvSpPr/>
          <p:nvPr/>
        </p:nvSpPr>
        <p:spPr>
          <a:xfrm>
            <a:off x="7475854" y="1357163"/>
            <a:ext cx="2481943" cy="1528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/>
              <a:t>Rektor</a:t>
            </a:r>
          </a:p>
          <a:p>
            <a:pPr algn="ctr"/>
            <a:r>
              <a:rPr lang="sv-SE" sz="2000"/>
              <a:t>Kvalitetsbesök</a:t>
            </a:r>
          </a:p>
          <a:p>
            <a:pPr algn="ctr"/>
            <a:r>
              <a:rPr lang="sv-SE" sz="2000"/>
              <a:t>och </a:t>
            </a:r>
          </a:p>
          <a:p>
            <a:pPr algn="ctr"/>
            <a:r>
              <a:rPr lang="sv-SE" sz="2000"/>
              <a:t>utvecklingsdialog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93A0C9B0-A371-AEA7-9127-D28A4E240A28}"/>
              </a:ext>
            </a:extLst>
          </p:cNvPr>
          <p:cNvSpPr/>
          <p:nvPr/>
        </p:nvSpPr>
        <p:spPr>
          <a:xfrm>
            <a:off x="9511053" y="4062355"/>
            <a:ext cx="2481942" cy="152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/>
              <a:t>Utbildningschef</a:t>
            </a:r>
          </a:p>
          <a:p>
            <a:pPr algn="ctr"/>
            <a:r>
              <a:rPr lang="sv-SE"/>
              <a:t>Utvecklingsdialoger inom skolområdet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1253C5E0-D72C-19D1-9540-0E4E97CE01F9}"/>
              </a:ext>
            </a:extLst>
          </p:cNvPr>
          <p:cNvSpPr/>
          <p:nvPr/>
        </p:nvSpPr>
        <p:spPr>
          <a:xfrm>
            <a:off x="5527684" y="4104722"/>
            <a:ext cx="2533806" cy="1528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/>
              <a:t>Nämnd</a:t>
            </a:r>
          </a:p>
          <a:p>
            <a:pPr algn="ctr"/>
            <a:r>
              <a:rPr lang="sv-SE"/>
              <a:t>Kvalitetsbesök</a:t>
            </a:r>
          </a:p>
          <a:p>
            <a:pPr algn="ctr"/>
            <a:r>
              <a:rPr lang="sv-SE"/>
              <a:t>Nämnddialog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0C03DB8-EC7D-7A4E-6FAA-FA1E3459F0EE}"/>
              </a:ext>
            </a:extLst>
          </p:cNvPr>
          <p:cNvSpPr txBox="1"/>
          <p:nvPr/>
        </p:nvSpPr>
        <p:spPr>
          <a:xfrm>
            <a:off x="419100" y="371272"/>
            <a:ext cx="9796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/>
              <a:t>Tre centrala dimensioner i systematiskt kvalitetsarbete</a:t>
            </a:r>
          </a:p>
          <a:p>
            <a:r>
              <a:rPr lang="sv-SE" sz="2800" b="1"/>
              <a:t> Tre centrala aktiviteter för att länka samman styrkedjan</a:t>
            </a:r>
          </a:p>
        </p:txBody>
      </p:sp>
    </p:spTree>
    <p:extLst>
      <p:ext uri="{BB962C8B-B14F-4D97-AF65-F5344CB8AC3E}">
        <p14:creationId xmlns:p14="http://schemas.microsoft.com/office/powerpoint/2010/main" val="152046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3">
            <a:extLst>
              <a:ext uri="{FF2B5EF4-FFF2-40B4-BE49-F238E27FC236}">
                <a16:creationId xmlns:a16="http://schemas.microsoft.com/office/drawing/2014/main" id="{70E466B6-6CB5-5CFE-07F2-54D22726F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697A0597-97A8-31FA-3937-BA63957A7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480530"/>
              </p:ext>
            </p:extLst>
          </p:nvPr>
        </p:nvGraphicFramePr>
        <p:xfrm>
          <a:off x="838200" y="65758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5EE0FC7-F4B5-550E-EB2A-5F0140AB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Kvalitetsbesök och Nämnddialog</a:t>
            </a:r>
          </a:p>
        </p:txBody>
      </p:sp>
      <p:sp>
        <p:nvSpPr>
          <p:cNvPr id="7" name="Pil: uppåtböjd 6">
            <a:extLst>
              <a:ext uri="{FF2B5EF4-FFF2-40B4-BE49-F238E27FC236}">
                <a16:creationId xmlns:a16="http://schemas.microsoft.com/office/drawing/2014/main" id="{CF050CC1-E425-6EDF-6739-C7CD71505207}"/>
              </a:ext>
            </a:extLst>
          </p:cNvPr>
          <p:cNvSpPr/>
          <p:nvPr/>
        </p:nvSpPr>
        <p:spPr>
          <a:xfrm>
            <a:off x="3802052" y="3778758"/>
            <a:ext cx="4362450" cy="9205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D03E99F-A66B-1A0B-26E8-535D3B7F3DD4}"/>
              </a:ext>
            </a:extLst>
          </p:cNvPr>
          <p:cNvSpPr txBox="1"/>
          <p:nvPr/>
        </p:nvSpPr>
        <p:spPr>
          <a:xfrm>
            <a:off x="3483746" y="5008923"/>
            <a:ext cx="5224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20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sv-SE" sz="20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yfte</a:t>
            </a:r>
            <a:r>
              <a:rPr kumimoji="0" lang="sv-SE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v-SE" sz="20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sv-SE" sz="2000" b="1" i="1">
                <a:latin typeface="Arial" panose="020B0604020202020204" pitchFamily="34" charset="0"/>
                <a:cs typeface="Arial" panose="020B0604020202020204" pitchFamily="34" charset="0"/>
              </a:rPr>
              <a:t>Dela bilder av kvaliteten i undervisningen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9316B2-D448-3417-BB50-AD50E1E1C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4100" y="370755"/>
            <a:ext cx="1828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3">
            <a:extLst>
              <a:ext uri="{FF2B5EF4-FFF2-40B4-BE49-F238E27FC236}">
                <a16:creationId xmlns:a16="http://schemas.microsoft.com/office/drawing/2014/main" id="{AFB80820-8736-018C-F32A-DAC3FAF2D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AF3FE30-C253-48C7-BFA6-AA5443AF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Kvalitetsbesök och nämnddialog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F3FCFD-54C0-ADF4-5BEE-07AF20EC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6737"/>
            <a:ext cx="5157787" cy="914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v-SE"/>
              <a:t>Kvalitetsbesök </a:t>
            </a:r>
          </a:p>
          <a:p>
            <a:r>
              <a:rPr lang="sv-SE"/>
              <a:t>Nämnd och Förvaltningsledning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9C2135-6E0D-2027-80B3-071DB8CF26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/>
              <a:t>Tisdag 24 oktober </a:t>
            </a:r>
            <a:r>
              <a:rPr lang="sv-SE" err="1"/>
              <a:t>kl</a:t>
            </a:r>
            <a:r>
              <a:rPr lang="sv-SE"/>
              <a:t> 8.30-12.00</a:t>
            </a:r>
          </a:p>
          <a:p>
            <a:r>
              <a:rPr lang="sv-SE"/>
              <a:t>Ca 8 skolor, variation</a:t>
            </a:r>
          </a:p>
          <a:p>
            <a:r>
              <a:rPr lang="sv-SE"/>
              <a:t>Tema ”Tidiga stödinsatser”</a:t>
            </a:r>
          </a:p>
          <a:p>
            <a:r>
              <a:rPr lang="sv-SE"/>
              <a:t>Inledning via Teams av direktören </a:t>
            </a:r>
          </a:p>
          <a:p>
            <a:r>
              <a:rPr lang="sv-SE"/>
              <a:t>Rektor introducerar på sitt skolområde</a:t>
            </a:r>
          </a:p>
          <a:p>
            <a:r>
              <a:rPr lang="sv-SE"/>
              <a:t>Besök i undervisningen</a:t>
            </a:r>
          </a:p>
          <a:p>
            <a:r>
              <a:rPr lang="sv-SE"/>
              <a:t>Lunch 11.30 på skolan</a:t>
            </a:r>
          </a:p>
          <a:p>
            <a:r>
              <a:rPr lang="sv-SE"/>
              <a:t>Förflyttning till Nämnddialogen</a:t>
            </a:r>
          </a:p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9066EF-84AD-655E-8ECE-395A2D0CC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6737"/>
            <a:ext cx="5183188" cy="914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v-SE"/>
              <a:t>Nämnddialog</a:t>
            </a:r>
          </a:p>
          <a:p>
            <a:r>
              <a:rPr lang="sv-SE"/>
              <a:t>Nämnd, rektor och förvaltningsledning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716C2FD-4E7A-7BE6-789E-79DB7FFF7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25274" cy="3684588"/>
          </a:xfrm>
        </p:spPr>
        <p:txBody>
          <a:bodyPr>
            <a:normAutofit fontScale="92500" lnSpcReduction="20000"/>
          </a:bodyPr>
          <a:lstStyle/>
          <a:p>
            <a:r>
              <a:rPr lang="sv-SE"/>
              <a:t>Tisdag 24 okt </a:t>
            </a:r>
            <a:r>
              <a:rPr lang="sv-SE" err="1"/>
              <a:t>kl</a:t>
            </a:r>
            <a:r>
              <a:rPr lang="sv-SE"/>
              <a:t> 13-14 Härlandatjärnsskolan</a:t>
            </a:r>
          </a:p>
          <a:p>
            <a:r>
              <a:rPr lang="sv-SE"/>
              <a:t>Dialoger i grupper leds av samtalsledare</a:t>
            </a:r>
          </a:p>
          <a:p>
            <a:r>
              <a:rPr lang="sv-SE"/>
              <a:t>Avslut kl. 14.00</a:t>
            </a:r>
          </a:p>
          <a:p>
            <a:r>
              <a:rPr lang="sv-SE"/>
              <a:t>Vill du ta emot besök och delta i dialog? Anmäl intresse till UC senast 6 okt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56859A-8AC8-DD86-A2D2-ADF6E6993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5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908D25D-27BB-00A2-A3FE-E8E1BCF82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538">
            <a:off x="9607138" y="3944822"/>
            <a:ext cx="2115044" cy="3060795"/>
          </a:xfrm>
          <a:prstGeom prst="rect">
            <a:avLst/>
          </a:prstGeo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6DF4A7-DBB4-618E-8641-CB7064FEE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0" y="370755"/>
            <a:ext cx="1828800" cy="6667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AB9F5CB-AA15-BF10-362C-D4795BA05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539" y="191692"/>
            <a:ext cx="6474615" cy="64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0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8DEB77-8BEF-662F-8BFB-49F81E64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Sammanställning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4A2830-5B37-9193-DA5A-7E07549D2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960617"/>
              </p:ext>
            </p:extLst>
          </p:nvPr>
        </p:nvGraphicFramePr>
        <p:xfrm>
          <a:off x="1170882" y="130573"/>
          <a:ext cx="10182918" cy="664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A789C38D-3CFE-D19A-31A0-C902E1352834}"/>
              </a:ext>
            </a:extLst>
          </p:cNvPr>
          <p:cNvSpPr/>
          <p:nvPr/>
        </p:nvSpPr>
        <p:spPr>
          <a:xfrm>
            <a:off x="1345915" y="5034337"/>
            <a:ext cx="2085654" cy="1693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Hur kan man gå från operativ till strategisk ledare?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9BEC67A8-9D2A-BC6B-61A5-1DFDCADBC215}"/>
              </a:ext>
            </a:extLst>
          </p:cNvPr>
          <p:cNvSpPr/>
          <p:nvPr/>
        </p:nvSpPr>
        <p:spPr>
          <a:xfrm>
            <a:off x="3933290" y="5034337"/>
            <a:ext cx="2085654" cy="1693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Hur hittar vi samsyn så styrkedjans delar hänger ihop?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9391C748-E85F-48D8-11F3-6002C6068D2B}"/>
              </a:ext>
            </a:extLst>
          </p:cNvPr>
          <p:cNvSpPr/>
          <p:nvPr/>
        </p:nvSpPr>
        <p:spPr>
          <a:xfrm>
            <a:off x="6600718" y="5034337"/>
            <a:ext cx="2085654" cy="1693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Hur hanterar vi att vi i vår organisation har fler nivåer?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63315A7B-AFE7-2EAE-4942-4F3E0171362D}"/>
              </a:ext>
            </a:extLst>
          </p:cNvPr>
          <p:cNvSpPr/>
          <p:nvPr/>
        </p:nvSpPr>
        <p:spPr>
          <a:xfrm>
            <a:off x="9146997" y="5034337"/>
            <a:ext cx="2085654" cy="1693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Vilka förväntningar har UC?</a:t>
            </a:r>
          </a:p>
        </p:txBody>
      </p:sp>
    </p:spTree>
    <p:extLst>
      <p:ext uri="{BB962C8B-B14F-4D97-AF65-F5344CB8AC3E}">
        <p14:creationId xmlns:p14="http://schemas.microsoft.com/office/powerpoint/2010/main" val="22504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utomhus, himmel, vatten, solnedgång&#10;&#10;Automatiskt genererad beskrivning">
            <a:extLst>
              <a:ext uri="{FF2B5EF4-FFF2-40B4-BE49-F238E27FC236}">
                <a16:creationId xmlns:a16="http://schemas.microsoft.com/office/drawing/2014/main" id="{13DBBDAF-3361-A70B-EB14-C7834E969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3075565" cy="6858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FA360810-0391-3585-D517-82D3258B79A7}"/>
              </a:ext>
            </a:extLst>
          </p:cNvPr>
          <p:cNvSpPr txBox="1"/>
          <p:nvPr/>
        </p:nvSpPr>
        <p:spPr>
          <a:xfrm>
            <a:off x="0" y="0"/>
            <a:ext cx="5537200" cy="6858000"/>
          </a:xfrm>
          <a:custGeom>
            <a:avLst/>
            <a:gdLst/>
            <a:ahLst/>
            <a:cxnLst/>
            <a:rect l="l" t="t" r="r" b="b"/>
            <a:pathLst>
              <a:path w="6083300" h="6858000">
                <a:moveTo>
                  <a:pt x="3172418" y="5243021"/>
                </a:moveTo>
                <a:lnTo>
                  <a:pt x="3277677" y="5624691"/>
                </a:lnTo>
                <a:lnTo>
                  <a:pt x="3067159" y="5624691"/>
                </a:lnTo>
                <a:close/>
                <a:moveTo>
                  <a:pt x="1840146" y="5189964"/>
                </a:moveTo>
                <a:lnTo>
                  <a:pt x="1953962" y="5189964"/>
                </a:lnTo>
                <a:cubicBezTo>
                  <a:pt x="2008161" y="5189964"/>
                  <a:pt x="2056654" y="5200376"/>
                  <a:pt x="2099442" y="5221199"/>
                </a:cubicBezTo>
                <a:cubicBezTo>
                  <a:pt x="2142230" y="5242023"/>
                  <a:pt x="2176033" y="5274114"/>
                  <a:pt x="2200850" y="5317473"/>
                </a:cubicBezTo>
                <a:cubicBezTo>
                  <a:pt x="2225667" y="5360832"/>
                  <a:pt x="2238075" y="5417026"/>
                  <a:pt x="2238075" y="5486058"/>
                </a:cubicBezTo>
                <a:cubicBezTo>
                  <a:pt x="2238075" y="5557942"/>
                  <a:pt x="2227521" y="5615706"/>
                  <a:pt x="2206412" y="5659349"/>
                </a:cubicBezTo>
                <a:cubicBezTo>
                  <a:pt x="2185303" y="5702993"/>
                  <a:pt x="2153640" y="5734657"/>
                  <a:pt x="2111422" y="5754339"/>
                </a:cubicBezTo>
                <a:cubicBezTo>
                  <a:pt x="2069205" y="5774022"/>
                  <a:pt x="2016718" y="5783863"/>
                  <a:pt x="1953962" y="5783863"/>
                </a:cubicBezTo>
                <a:lnTo>
                  <a:pt x="1840146" y="5783863"/>
                </a:lnTo>
                <a:close/>
                <a:moveTo>
                  <a:pt x="2996987" y="4910986"/>
                </a:moveTo>
                <a:lnTo>
                  <a:pt x="2601625" y="6062841"/>
                </a:lnTo>
                <a:lnTo>
                  <a:pt x="2949920" y="6062841"/>
                </a:lnTo>
                <a:lnTo>
                  <a:pt x="3000410" y="5887410"/>
                </a:lnTo>
                <a:lnTo>
                  <a:pt x="3349561" y="5887410"/>
                </a:lnTo>
                <a:lnTo>
                  <a:pt x="3400051" y="6062841"/>
                </a:lnTo>
                <a:lnTo>
                  <a:pt x="3750913" y="6062841"/>
                </a:lnTo>
                <a:lnTo>
                  <a:pt x="3349561" y="4910986"/>
                </a:lnTo>
                <a:close/>
                <a:moveTo>
                  <a:pt x="1503832" y="4910986"/>
                </a:moveTo>
                <a:lnTo>
                  <a:pt x="1503832" y="6062841"/>
                </a:lnTo>
                <a:lnTo>
                  <a:pt x="1980491" y="6062841"/>
                </a:lnTo>
                <a:cubicBezTo>
                  <a:pt x="2104291" y="6062841"/>
                  <a:pt x="2211404" y="6042018"/>
                  <a:pt x="2301830" y="6000371"/>
                </a:cubicBezTo>
                <a:cubicBezTo>
                  <a:pt x="2392255" y="5958724"/>
                  <a:pt x="2462142" y="5895255"/>
                  <a:pt x="2511491" y="5809964"/>
                </a:cubicBezTo>
                <a:cubicBezTo>
                  <a:pt x="2560840" y="5724673"/>
                  <a:pt x="2585514" y="5616704"/>
                  <a:pt x="2585514" y="5486058"/>
                </a:cubicBezTo>
                <a:cubicBezTo>
                  <a:pt x="2585514" y="5359976"/>
                  <a:pt x="2561268" y="5254289"/>
                  <a:pt x="2512775" y="5168998"/>
                </a:cubicBezTo>
                <a:cubicBezTo>
                  <a:pt x="2464281" y="5083707"/>
                  <a:pt x="2394822" y="5019382"/>
                  <a:pt x="2304397" y="4976024"/>
                </a:cubicBezTo>
                <a:cubicBezTo>
                  <a:pt x="2213971" y="4932665"/>
                  <a:pt x="2106003" y="4910986"/>
                  <a:pt x="1980491" y="4910986"/>
                </a:cubicBezTo>
                <a:close/>
                <a:moveTo>
                  <a:pt x="941857" y="4910986"/>
                </a:moveTo>
                <a:lnTo>
                  <a:pt x="941857" y="6062841"/>
                </a:lnTo>
                <a:lnTo>
                  <a:pt x="1278171" y="6062841"/>
                </a:lnTo>
                <a:lnTo>
                  <a:pt x="1278171" y="4910986"/>
                </a:lnTo>
                <a:close/>
                <a:moveTo>
                  <a:pt x="4343733" y="4895582"/>
                </a:moveTo>
                <a:cubicBezTo>
                  <a:pt x="4227920" y="4895582"/>
                  <a:pt x="4126369" y="4918973"/>
                  <a:pt x="4039081" y="4965755"/>
                </a:cubicBezTo>
                <a:cubicBezTo>
                  <a:pt x="3951794" y="5012536"/>
                  <a:pt x="3883761" y="5079999"/>
                  <a:pt x="3834982" y="5168142"/>
                </a:cubicBezTo>
                <a:cubicBezTo>
                  <a:pt x="3786204" y="5256286"/>
                  <a:pt x="3761815" y="5362828"/>
                  <a:pt x="3761815" y="5487769"/>
                </a:cubicBezTo>
                <a:cubicBezTo>
                  <a:pt x="3761815" y="5612140"/>
                  <a:pt x="3786204" y="5718397"/>
                  <a:pt x="3834982" y="5806540"/>
                </a:cubicBezTo>
                <a:cubicBezTo>
                  <a:pt x="3883761" y="5894684"/>
                  <a:pt x="3951794" y="5962004"/>
                  <a:pt x="4039081" y="6008500"/>
                </a:cubicBezTo>
                <a:cubicBezTo>
                  <a:pt x="4126369" y="6054997"/>
                  <a:pt x="4227920" y="6078245"/>
                  <a:pt x="4343733" y="6078245"/>
                </a:cubicBezTo>
                <a:cubicBezTo>
                  <a:pt x="4461828" y="6078245"/>
                  <a:pt x="4560953" y="6056280"/>
                  <a:pt x="4641110" y="6012351"/>
                </a:cubicBezTo>
                <a:cubicBezTo>
                  <a:pt x="4721266" y="5968422"/>
                  <a:pt x="4781740" y="5906094"/>
                  <a:pt x="4822531" y="5825367"/>
                </a:cubicBezTo>
                <a:cubicBezTo>
                  <a:pt x="4863323" y="5744641"/>
                  <a:pt x="4883718" y="5649794"/>
                  <a:pt x="4883718" y="5540826"/>
                </a:cubicBezTo>
                <a:lnTo>
                  <a:pt x="4883718" y="5409039"/>
                </a:lnTo>
                <a:lnTo>
                  <a:pt x="4320627" y="5409039"/>
                </a:lnTo>
                <a:lnTo>
                  <a:pt x="4320627" y="5664912"/>
                </a:lnTo>
                <a:lnTo>
                  <a:pt x="4548260" y="5664912"/>
                </a:lnTo>
                <a:cubicBezTo>
                  <a:pt x="4541984" y="5691726"/>
                  <a:pt x="4530431" y="5715259"/>
                  <a:pt x="4513601" y="5735512"/>
                </a:cubicBezTo>
                <a:cubicBezTo>
                  <a:pt x="4496771" y="5755766"/>
                  <a:pt x="4474379" y="5771597"/>
                  <a:pt x="4446424" y="5783007"/>
                </a:cubicBezTo>
                <a:cubicBezTo>
                  <a:pt x="4418469" y="5794417"/>
                  <a:pt x="4384239" y="5800122"/>
                  <a:pt x="4343733" y="5800122"/>
                </a:cubicBezTo>
                <a:cubicBezTo>
                  <a:pt x="4285541" y="5800122"/>
                  <a:pt x="4239044" y="5786288"/>
                  <a:pt x="4204243" y="5758618"/>
                </a:cubicBezTo>
                <a:cubicBezTo>
                  <a:pt x="4169442" y="5730949"/>
                  <a:pt x="4144483" y="5693438"/>
                  <a:pt x="4129364" y="5646085"/>
                </a:cubicBezTo>
                <a:cubicBezTo>
                  <a:pt x="4114246" y="5598733"/>
                  <a:pt x="4106687" y="5545961"/>
                  <a:pt x="4106687" y="5487769"/>
                </a:cubicBezTo>
                <a:cubicBezTo>
                  <a:pt x="4106687" y="5429007"/>
                  <a:pt x="4114103" y="5376378"/>
                  <a:pt x="4128936" y="5329881"/>
                </a:cubicBezTo>
                <a:cubicBezTo>
                  <a:pt x="4143769" y="5283385"/>
                  <a:pt x="4168016" y="5246444"/>
                  <a:pt x="4201676" y="5219060"/>
                </a:cubicBezTo>
                <a:cubicBezTo>
                  <a:pt x="4235336" y="5191676"/>
                  <a:pt x="4279836" y="5177984"/>
                  <a:pt x="4335175" y="5177984"/>
                </a:cubicBezTo>
                <a:cubicBezTo>
                  <a:pt x="4375111" y="5177984"/>
                  <a:pt x="4408770" y="5183688"/>
                  <a:pt x="4436155" y="5195099"/>
                </a:cubicBezTo>
                <a:cubicBezTo>
                  <a:pt x="4463539" y="5206509"/>
                  <a:pt x="4485076" y="5222483"/>
                  <a:pt x="4500765" y="5243021"/>
                </a:cubicBezTo>
                <a:cubicBezTo>
                  <a:pt x="4516454" y="5263560"/>
                  <a:pt x="4526580" y="5288092"/>
                  <a:pt x="4531144" y="5316617"/>
                </a:cubicBezTo>
                <a:lnTo>
                  <a:pt x="4877728" y="5316617"/>
                </a:lnTo>
                <a:cubicBezTo>
                  <a:pt x="4873164" y="5242451"/>
                  <a:pt x="4855193" y="5178697"/>
                  <a:pt x="4823815" y="5125354"/>
                </a:cubicBezTo>
                <a:cubicBezTo>
                  <a:pt x="4792437" y="5072012"/>
                  <a:pt x="4751646" y="5028368"/>
                  <a:pt x="4701441" y="4994423"/>
                </a:cubicBezTo>
                <a:cubicBezTo>
                  <a:pt x="4651236" y="4960478"/>
                  <a:pt x="4595327" y="4935518"/>
                  <a:pt x="4533712" y="4919543"/>
                </a:cubicBezTo>
                <a:cubicBezTo>
                  <a:pt x="4472097" y="4903569"/>
                  <a:pt x="4408770" y="4895582"/>
                  <a:pt x="4343733" y="4895582"/>
                </a:cubicBezTo>
                <a:close/>
                <a:moveTo>
                  <a:pt x="2401600" y="3082483"/>
                </a:moveTo>
                <a:cubicBezTo>
                  <a:pt x="2456939" y="3082483"/>
                  <a:pt x="2501439" y="3096746"/>
                  <a:pt x="2535099" y="3125272"/>
                </a:cubicBezTo>
                <a:cubicBezTo>
                  <a:pt x="2568759" y="3153797"/>
                  <a:pt x="2593148" y="3191593"/>
                  <a:pt x="2608267" y="3238660"/>
                </a:cubicBezTo>
                <a:cubicBezTo>
                  <a:pt x="2623385" y="3285727"/>
                  <a:pt x="2630944" y="3336930"/>
                  <a:pt x="2630944" y="3392269"/>
                </a:cubicBezTo>
                <a:cubicBezTo>
                  <a:pt x="2630944" y="3447038"/>
                  <a:pt x="2623385" y="3497956"/>
                  <a:pt x="2608267" y="3545023"/>
                </a:cubicBezTo>
                <a:cubicBezTo>
                  <a:pt x="2593148" y="3592089"/>
                  <a:pt x="2568759" y="3629886"/>
                  <a:pt x="2535099" y="3658411"/>
                </a:cubicBezTo>
                <a:cubicBezTo>
                  <a:pt x="2501439" y="3686937"/>
                  <a:pt x="2456939" y="3701199"/>
                  <a:pt x="2401600" y="3701199"/>
                </a:cubicBezTo>
                <a:cubicBezTo>
                  <a:pt x="2346261" y="3701199"/>
                  <a:pt x="2301761" y="3687650"/>
                  <a:pt x="2268101" y="3660550"/>
                </a:cubicBezTo>
                <a:cubicBezTo>
                  <a:pt x="2234441" y="3633452"/>
                  <a:pt x="2210195" y="3596511"/>
                  <a:pt x="2195361" y="3549729"/>
                </a:cubicBezTo>
                <a:cubicBezTo>
                  <a:pt x="2180528" y="3502948"/>
                  <a:pt x="2173112" y="3450461"/>
                  <a:pt x="2173112" y="3392269"/>
                </a:cubicBezTo>
                <a:cubicBezTo>
                  <a:pt x="2173112" y="3334648"/>
                  <a:pt x="2180528" y="3282446"/>
                  <a:pt x="2195361" y="3235665"/>
                </a:cubicBezTo>
                <a:cubicBezTo>
                  <a:pt x="2210195" y="3188883"/>
                  <a:pt x="2234441" y="3151658"/>
                  <a:pt x="2268101" y="3123988"/>
                </a:cubicBezTo>
                <a:cubicBezTo>
                  <a:pt x="2301761" y="3096318"/>
                  <a:pt x="2346261" y="3082483"/>
                  <a:pt x="2401600" y="3082483"/>
                </a:cubicBezTo>
                <a:close/>
                <a:moveTo>
                  <a:pt x="3487971" y="3080772"/>
                </a:moveTo>
                <a:lnTo>
                  <a:pt x="3630027" y="3080772"/>
                </a:lnTo>
                <a:cubicBezTo>
                  <a:pt x="3656841" y="3080772"/>
                  <a:pt x="3681658" y="3089045"/>
                  <a:pt x="3704479" y="3105589"/>
                </a:cubicBezTo>
                <a:cubicBezTo>
                  <a:pt x="3727299" y="3122134"/>
                  <a:pt x="3738709" y="3150659"/>
                  <a:pt x="3738709" y="3191165"/>
                </a:cubicBezTo>
                <a:cubicBezTo>
                  <a:pt x="3738709" y="3216268"/>
                  <a:pt x="3733574" y="3237947"/>
                  <a:pt x="3723305" y="3256203"/>
                </a:cubicBezTo>
                <a:cubicBezTo>
                  <a:pt x="3713036" y="3274460"/>
                  <a:pt x="3697632" y="3288580"/>
                  <a:pt x="3677094" y="3298563"/>
                </a:cubicBezTo>
                <a:cubicBezTo>
                  <a:pt x="3656556" y="3308547"/>
                  <a:pt x="3630883" y="3313539"/>
                  <a:pt x="3600076" y="3313539"/>
                </a:cubicBezTo>
                <a:lnTo>
                  <a:pt x="3487971" y="3313539"/>
                </a:lnTo>
                <a:close/>
                <a:moveTo>
                  <a:pt x="3151657" y="2815486"/>
                </a:moveTo>
                <a:lnTo>
                  <a:pt x="3151657" y="3967341"/>
                </a:lnTo>
                <a:lnTo>
                  <a:pt x="3487971" y="3967341"/>
                </a:lnTo>
                <a:lnTo>
                  <a:pt x="3487971" y="3577969"/>
                </a:lnTo>
                <a:lnTo>
                  <a:pt x="3589806" y="3577969"/>
                </a:lnTo>
                <a:cubicBezTo>
                  <a:pt x="3633165" y="3577969"/>
                  <a:pt x="3666682" y="3583960"/>
                  <a:pt x="3690358" y="3595940"/>
                </a:cubicBezTo>
                <a:cubicBezTo>
                  <a:pt x="3714035" y="3607921"/>
                  <a:pt x="3732861" y="3629315"/>
                  <a:pt x="3746839" y="3660123"/>
                </a:cubicBezTo>
                <a:cubicBezTo>
                  <a:pt x="3760816" y="3690930"/>
                  <a:pt x="3775222" y="3734289"/>
                  <a:pt x="3790055" y="3790198"/>
                </a:cubicBezTo>
                <a:lnTo>
                  <a:pt x="3835410" y="3967341"/>
                </a:lnTo>
                <a:lnTo>
                  <a:pt x="4178571" y="3967341"/>
                </a:lnTo>
                <a:lnTo>
                  <a:pt x="4103264" y="3716603"/>
                </a:lnTo>
                <a:cubicBezTo>
                  <a:pt x="4087860" y="3663546"/>
                  <a:pt x="4071885" y="3618190"/>
                  <a:pt x="4055341" y="3580537"/>
                </a:cubicBezTo>
                <a:cubicBezTo>
                  <a:pt x="4038796" y="3542883"/>
                  <a:pt x="4015405" y="3512789"/>
                  <a:pt x="3985168" y="3490254"/>
                </a:cubicBezTo>
                <a:cubicBezTo>
                  <a:pt x="3954932" y="3467719"/>
                  <a:pt x="3911288" y="3452172"/>
                  <a:pt x="3854237" y="3443615"/>
                </a:cubicBezTo>
                <a:cubicBezTo>
                  <a:pt x="3927832" y="3417942"/>
                  <a:pt x="3985168" y="3379861"/>
                  <a:pt x="4026245" y="3329371"/>
                </a:cubicBezTo>
                <a:cubicBezTo>
                  <a:pt x="4067322" y="3278881"/>
                  <a:pt x="4087860" y="3217409"/>
                  <a:pt x="4087860" y="3144954"/>
                </a:cubicBezTo>
                <a:cubicBezTo>
                  <a:pt x="4087860" y="3061660"/>
                  <a:pt x="4069318" y="2996051"/>
                  <a:pt x="4032235" y="2948129"/>
                </a:cubicBezTo>
                <a:cubicBezTo>
                  <a:pt x="3995152" y="2900206"/>
                  <a:pt x="3943949" y="2866118"/>
                  <a:pt x="3878626" y="2845865"/>
                </a:cubicBezTo>
                <a:cubicBezTo>
                  <a:pt x="3813303" y="2825613"/>
                  <a:pt x="3738138" y="2815486"/>
                  <a:pt x="3653133" y="2815486"/>
                </a:cubicBezTo>
                <a:close/>
                <a:moveTo>
                  <a:pt x="941857" y="2815486"/>
                </a:moveTo>
                <a:lnTo>
                  <a:pt x="941857" y="3967341"/>
                </a:lnTo>
                <a:lnTo>
                  <a:pt x="1278171" y="3967341"/>
                </a:lnTo>
                <a:lnTo>
                  <a:pt x="1278171" y="3520633"/>
                </a:lnTo>
                <a:lnTo>
                  <a:pt x="1682946" y="3520633"/>
                </a:lnTo>
                <a:lnTo>
                  <a:pt x="1682946" y="3253636"/>
                </a:lnTo>
                <a:lnTo>
                  <a:pt x="1278171" y="3253636"/>
                </a:lnTo>
                <a:lnTo>
                  <a:pt x="1278171" y="3092753"/>
                </a:lnTo>
                <a:lnTo>
                  <a:pt x="1736004" y="3092753"/>
                </a:lnTo>
                <a:lnTo>
                  <a:pt x="1736004" y="2815486"/>
                </a:lnTo>
                <a:close/>
                <a:moveTo>
                  <a:pt x="2401600" y="2800082"/>
                </a:moveTo>
                <a:cubicBezTo>
                  <a:pt x="2281793" y="2800082"/>
                  <a:pt x="2179102" y="2823615"/>
                  <a:pt x="2093526" y="2870682"/>
                </a:cubicBezTo>
                <a:cubicBezTo>
                  <a:pt x="2007950" y="2917749"/>
                  <a:pt x="1942341" y="2985497"/>
                  <a:pt x="1896701" y="3073926"/>
                </a:cubicBezTo>
                <a:cubicBezTo>
                  <a:pt x="1851060" y="3162355"/>
                  <a:pt x="1828240" y="3268469"/>
                  <a:pt x="1828240" y="3392269"/>
                </a:cubicBezTo>
                <a:cubicBezTo>
                  <a:pt x="1828240" y="3515499"/>
                  <a:pt x="1851060" y="3621185"/>
                  <a:pt x="1896701" y="3709329"/>
                </a:cubicBezTo>
                <a:cubicBezTo>
                  <a:pt x="1942341" y="3797472"/>
                  <a:pt x="2007950" y="3865077"/>
                  <a:pt x="2093526" y="3912144"/>
                </a:cubicBezTo>
                <a:cubicBezTo>
                  <a:pt x="2179102" y="3959211"/>
                  <a:pt x="2281793" y="3982745"/>
                  <a:pt x="2401600" y="3982745"/>
                </a:cubicBezTo>
                <a:cubicBezTo>
                  <a:pt x="2521977" y="3982745"/>
                  <a:pt x="2624954" y="3959211"/>
                  <a:pt x="2710530" y="3912144"/>
                </a:cubicBezTo>
                <a:cubicBezTo>
                  <a:pt x="2796106" y="3865077"/>
                  <a:pt x="2861714" y="3797472"/>
                  <a:pt x="2907355" y="3709329"/>
                </a:cubicBezTo>
                <a:cubicBezTo>
                  <a:pt x="2952996" y="3621185"/>
                  <a:pt x="2975816" y="3515499"/>
                  <a:pt x="2975816" y="3392269"/>
                </a:cubicBezTo>
                <a:cubicBezTo>
                  <a:pt x="2975816" y="3268469"/>
                  <a:pt x="2952996" y="3162355"/>
                  <a:pt x="2907355" y="3073926"/>
                </a:cubicBezTo>
                <a:cubicBezTo>
                  <a:pt x="2861714" y="2985497"/>
                  <a:pt x="2796106" y="2917749"/>
                  <a:pt x="2710530" y="2870682"/>
                </a:cubicBezTo>
                <a:cubicBezTo>
                  <a:pt x="2624954" y="2823615"/>
                  <a:pt x="2521977" y="2800082"/>
                  <a:pt x="2401600" y="2800082"/>
                </a:cubicBezTo>
                <a:close/>
                <a:moveTo>
                  <a:pt x="2580454" y="2509123"/>
                </a:moveTo>
                <a:cubicBezTo>
                  <a:pt x="2544512" y="2509123"/>
                  <a:pt x="2514275" y="2520961"/>
                  <a:pt x="2489743" y="2544638"/>
                </a:cubicBezTo>
                <a:cubicBezTo>
                  <a:pt x="2465212" y="2568314"/>
                  <a:pt x="2452946" y="2598693"/>
                  <a:pt x="2452946" y="2635776"/>
                </a:cubicBezTo>
                <a:cubicBezTo>
                  <a:pt x="2452946" y="2672289"/>
                  <a:pt x="2465212" y="2702383"/>
                  <a:pt x="2489743" y="2726059"/>
                </a:cubicBezTo>
                <a:cubicBezTo>
                  <a:pt x="2514275" y="2749735"/>
                  <a:pt x="2544512" y="2761573"/>
                  <a:pt x="2580454" y="2761573"/>
                </a:cubicBezTo>
                <a:cubicBezTo>
                  <a:pt x="2617537" y="2761573"/>
                  <a:pt x="2648487" y="2749735"/>
                  <a:pt x="2673305" y="2726059"/>
                </a:cubicBezTo>
                <a:cubicBezTo>
                  <a:pt x="2698122" y="2702383"/>
                  <a:pt x="2710530" y="2672289"/>
                  <a:pt x="2710530" y="2635776"/>
                </a:cubicBezTo>
                <a:cubicBezTo>
                  <a:pt x="2710530" y="2598693"/>
                  <a:pt x="2698122" y="2568314"/>
                  <a:pt x="2673305" y="2544638"/>
                </a:cubicBezTo>
                <a:cubicBezTo>
                  <a:pt x="2648487" y="2520961"/>
                  <a:pt x="2617537" y="2509123"/>
                  <a:pt x="2580454" y="2509123"/>
                </a:cubicBezTo>
                <a:close/>
                <a:moveTo>
                  <a:pt x="2222746" y="2509123"/>
                </a:moveTo>
                <a:cubicBezTo>
                  <a:pt x="2186233" y="2509123"/>
                  <a:pt x="2155569" y="2520961"/>
                  <a:pt x="2130751" y="2544638"/>
                </a:cubicBezTo>
                <a:cubicBezTo>
                  <a:pt x="2105934" y="2568314"/>
                  <a:pt x="2093526" y="2598693"/>
                  <a:pt x="2093526" y="2635776"/>
                </a:cubicBezTo>
                <a:cubicBezTo>
                  <a:pt x="2093526" y="2672289"/>
                  <a:pt x="2105934" y="2702383"/>
                  <a:pt x="2130751" y="2726059"/>
                </a:cubicBezTo>
                <a:cubicBezTo>
                  <a:pt x="2155569" y="2749735"/>
                  <a:pt x="2186233" y="2761573"/>
                  <a:pt x="2222746" y="2761573"/>
                </a:cubicBezTo>
                <a:cubicBezTo>
                  <a:pt x="2258688" y="2761573"/>
                  <a:pt x="2289067" y="2749735"/>
                  <a:pt x="2313884" y="2726059"/>
                </a:cubicBezTo>
                <a:cubicBezTo>
                  <a:pt x="2338702" y="2702383"/>
                  <a:pt x="2351110" y="2672289"/>
                  <a:pt x="2351110" y="2635776"/>
                </a:cubicBezTo>
                <a:cubicBezTo>
                  <a:pt x="2351110" y="2598693"/>
                  <a:pt x="2338702" y="2568314"/>
                  <a:pt x="2313884" y="2544638"/>
                </a:cubicBezTo>
                <a:cubicBezTo>
                  <a:pt x="2289067" y="2520961"/>
                  <a:pt x="2258688" y="2509123"/>
                  <a:pt x="2222746" y="2509123"/>
                </a:cubicBezTo>
                <a:close/>
                <a:moveTo>
                  <a:pt x="2229443" y="1042497"/>
                </a:moveTo>
                <a:lnTo>
                  <a:pt x="2334702" y="1424166"/>
                </a:lnTo>
                <a:lnTo>
                  <a:pt x="2124184" y="1424166"/>
                </a:lnTo>
                <a:close/>
                <a:moveTo>
                  <a:pt x="4113681" y="710461"/>
                </a:moveTo>
                <a:lnTo>
                  <a:pt x="4113681" y="1862316"/>
                </a:lnTo>
                <a:lnTo>
                  <a:pt x="4449996" y="1862316"/>
                </a:lnTo>
                <a:lnTo>
                  <a:pt x="4449996" y="1273552"/>
                </a:lnTo>
                <a:lnTo>
                  <a:pt x="4802569" y="1862316"/>
                </a:lnTo>
                <a:lnTo>
                  <a:pt x="5177393" y="1862316"/>
                </a:lnTo>
                <a:lnTo>
                  <a:pt x="4794012" y="1247024"/>
                </a:lnTo>
                <a:lnTo>
                  <a:pt x="5163701" y="710461"/>
                </a:lnTo>
                <a:lnTo>
                  <a:pt x="4797435" y="710461"/>
                </a:lnTo>
                <a:lnTo>
                  <a:pt x="4449996" y="1255581"/>
                </a:lnTo>
                <a:lnTo>
                  <a:pt x="4449996" y="710461"/>
                </a:lnTo>
                <a:close/>
                <a:moveTo>
                  <a:pt x="2054012" y="710461"/>
                </a:moveTo>
                <a:lnTo>
                  <a:pt x="1658650" y="1862316"/>
                </a:lnTo>
                <a:lnTo>
                  <a:pt x="2006945" y="1862316"/>
                </a:lnTo>
                <a:lnTo>
                  <a:pt x="2057435" y="1686885"/>
                </a:lnTo>
                <a:lnTo>
                  <a:pt x="2406586" y="1686885"/>
                </a:lnTo>
                <a:lnTo>
                  <a:pt x="2457076" y="1862316"/>
                </a:lnTo>
                <a:lnTo>
                  <a:pt x="2807938" y="1862316"/>
                </a:lnTo>
                <a:lnTo>
                  <a:pt x="2406586" y="710461"/>
                </a:lnTo>
                <a:close/>
                <a:moveTo>
                  <a:pt x="840021" y="710461"/>
                </a:moveTo>
                <a:lnTo>
                  <a:pt x="840021" y="987728"/>
                </a:lnTo>
                <a:lnTo>
                  <a:pt x="1125846" y="987728"/>
                </a:lnTo>
                <a:lnTo>
                  <a:pt x="1125846" y="1862316"/>
                </a:lnTo>
                <a:lnTo>
                  <a:pt x="1462160" y="1862316"/>
                </a:lnTo>
                <a:lnTo>
                  <a:pt x="1462160" y="987728"/>
                </a:lnTo>
                <a:lnTo>
                  <a:pt x="1746273" y="987728"/>
                </a:lnTo>
                <a:lnTo>
                  <a:pt x="1746273" y="710461"/>
                </a:lnTo>
                <a:close/>
                <a:moveTo>
                  <a:pt x="3392200" y="695057"/>
                </a:moveTo>
                <a:cubicBezTo>
                  <a:pt x="3279239" y="695057"/>
                  <a:pt x="3179686" y="718591"/>
                  <a:pt x="3093539" y="765658"/>
                </a:cubicBezTo>
                <a:cubicBezTo>
                  <a:pt x="3007392" y="812724"/>
                  <a:pt x="2940073" y="880472"/>
                  <a:pt x="2891579" y="968901"/>
                </a:cubicBezTo>
                <a:cubicBezTo>
                  <a:pt x="2843086" y="1057330"/>
                  <a:pt x="2818840" y="1163444"/>
                  <a:pt x="2818840" y="1287244"/>
                </a:cubicBezTo>
                <a:cubicBezTo>
                  <a:pt x="2818840" y="1410474"/>
                  <a:pt x="2843086" y="1516161"/>
                  <a:pt x="2891579" y="1604304"/>
                </a:cubicBezTo>
                <a:cubicBezTo>
                  <a:pt x="2940073" y="1692448"/>
                  <a:pt x="3007392" y="1760053"/>
                  <a:pt x="3093539" y="1807120"/>
                </a:cubicBezTo>
                <a:cubicBezTo>
                  <a:pt x="3179686" y="1854187"/>
                  <a:pt x="3279239" y="1877720"/>
                  <a:pt x="3392200" y="1877720"/>
                </a:cubicBezTo>
                <a:cubicBezTo>
                  <a:pt x="3510295" y="1877720"/>
                  <a:pt x="3608850" y="1858893"/>
                  <a:pt x="3687866" y="1821240"/>
                </a:cubicBezTo>
                <a:cubicBezTo>
                  <a:pt x="3766881" y="1783586"/>
                  <a:pt x="3827212" y="1729673"/>
                  <a:pt x="3868859" y="1659501"/>
                </a:cubicBezTo>
                <a:cubicBezTo>
                  <a:pt x="3910506" y="1589328"/>
                  <a:pt x="3933612" y="1505749"/>
                  <a:pt x="3938176" y="1408763"/>
                </a:cubicBezTo>
                <a:lnTo>
                  <a:pt x="3591592" y="1408763"/>
                </a:lnTo>
                <a:cubicBezTo>
                  <a:pt x="3588169" y="1465813"/>
                  <a:pt x="3570056" y="1511311"/>
                  <a:pt x="3537252" y="1545257"/>
                </a:cubicBezTo>
                <a:cubicBezTo>
                  <a:pt x="3504447" y="1579202"/>
                  <a:pt x="3456097" y="1596174"/>
                  <a:pt x="3392200" y="1596174"/>
                </a:cubicBezTo>
                <a:cubicBezTo>
                  <a:pt x="3336861" y="1596174"/>
                  <a:pt x="3292361" y="1582482"/>
                  <a:pt x="3258701" y="1555098"/>
                </a:cubicBezTo>
                <a:cubicBezTo>
                  <a:pt x="3225041" y="1527714"/>
                  <a:pt x="3200794" y="1490630"/>
                  <a:pt x="3185961" y="1443849"/>
                </a:cubicBezTo>
                <a:cubicBezTo>
                  <a:pt x="3171128" y="1397067"/>
                  <a:pt x="3163712" y="1344866"/>
                  <a:pt x="3163712" y="1287244"/>
                </a:cubicBezTo>
                <a:cubicBezTo>
                  <a:pt x="3163712" y="1229623"/>
                  <a:pt x="3171128" y="1177422"/>
                  <a:pt x="3185961" y="1130640"/>
                </a:cubicBezTo>
                <a:cubicBezTo>
                  <a:pt x="3200794" y="1083858"/>
                  <a:pt x="3225041" y="1046633"/>
                  <a:pt x="3258701" y="1018963"/>
                </a:cubicBezTo>
                <a:cubicBezTo>
                  <a:pt x="3292361" y="991294"/>
                  <a:pt x="3336861" y="977459"/>
                  <a:pt x="3392200" y="977459"/>
                </a:cubicBezTo>
                <a:cubicBezTo>
                  <a:pt x="3432135" y="977459"/>
                  <a:pt x="3466081" y="983592"/>
                  <a:pt x="3494036" y="995858"/>
                </a:cubicBezTo>
                <a:cubicBezTo>
                  <a:pt x="3521990" y="1008123"/>
                  <a:pt x="3544240" y="1026094"/>
                  <a:pt x="3560785" y="1049771"/>
                </a:cubicBezTo>
                <a:cubicBezTo>
                  <a:pt x="3577330" y="1073447"/>
                  <a:pt x="3588169" y="1102400"/>
                  <a:pt x="3593304" y="1136630"/>
                </a:cubicBezTo>
                <a:lnTo>
                  <a:pt x="3940743" y="1136630"/>
                </a:lnTo>
                <a:cubicBezTo>
                  <a:pt x="3940173" y="1044208"/>
                  <a:pt x="3915356" y="965050"/>
                  <a:pt x="3866292" y="899156"/>
                </a:cubicBezTo>
                <a:cubicBezTo>
                  <a:pt x="3817228" y="833263"/>
                  <a:pt x="3751477" y="782773"/>
                  <a:pt x="3669039" y="747687"/>
                </a:cubicBezTo>
                <a:cubicBezTo>
                  <a:pt x="3586600" y="712600"/>
                  <a:pt x="3494321" y="695057"/>
                  <a:pt x="3392200" y="695057"/>
                </a:cubicBezTo>
                <a:close/>
                <a:moveTo>
                  <a:pt x="0" y="0"/>
                </a:moveTo>
                <a:lnTo>
                  <a:pt x="6083300" y="0"/>
                </a:lnTo>
                <a:lnTo>
                  <a:pt x="6083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sv-SE" sz="1380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3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3">
            <a:extLst>
              <a:ext uri="{FF2B5EF4-FFF2-40B4-BE49-F238E27FC236}">
                <a16:creationId xmlns:a16="http://schemas.microsoft.com/office/drawing/2014/main" id="{AC3E7C69-B5AF-1843-9BD8-D8D7AB01B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 Black"/>
              </a:rPr>
              <a:t>Dagens innehåll</a:t>
            </a:r>
            <a:endParaRPr lang="sv-SE">
              <a:latin typeface="Arial Black" panose="020B0A040201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E0A3D9F-52E7-A14E-80DD-82BDADC57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538">
            <a:off x="9607138" y="3944822"/>
            <a:ext cx="2115044" cy="306079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E78EBC0-2F7E-28A2-F4B4-A66C02FA4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1CF66B9-4EF9-B8BB-FBFA-FEA937F86A23}"/>
              </a:ext>
            </a:extLst>
          </p:cNvPr>
          <p:cNvSpPr txBox="1"/>
          <p:nvPr/>
        </p:nvSpPr>
        <p:spPr>
          <a:xfrm>
            <a:off x="1056349" y="1561020"/>
            <a:ext cx="9556855" cy="37359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2000" b="1">
                <a:latin typeface="Arial"/>
                <a:cs typeface="Arial"/>
              </a:rPr>
              <a:t>08.30 Inledning </a:t>
            </a:r>
          </a:p>
          <a:p>
            <a:pPr marL="229870" indent="-22987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sv-SE" sz="2000">
                <a:latin typeface="Arial"/>
                <a:cs typeface="Arial"/>
              </a:rPr>
              <a:t>Bakgrund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2000">
                <a:latin typeface="Arial"/>
                <a:cs typeface="Arial"/>
              </a:rPr>
              <a:t>- Kollegialt lärande om effektiv skolutveckling genom systematiskt kvalitetsarbete </a:t>
            </a:r>
            <a:endParaRPr lang="sv-SE" sz="2000" b="1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sv-SE" sz="2000" b="1">
                <a:latin typeface="Arial"/>
                <a:cs typeface="Arial"/>
              </a:rPr>
              <a:t>09.30 Fika</a:t>
            </a:r>
          </a:p>
          <a:p>
            <a:pPr>
              <a:lnSpc>
                <a:spcPct val="150000"/>
              </a:lnSpc>
            </a:pPr>
            <a:r>
              <a:rPr lang="sv-SE" sz="2000" b="1">
                <a:latin typeface="Arial"/>
                <a:cs typeface="Arial"/>
              </a:rPr>
              <a:t>10.00</a:t>
            </a:r>
          </a:p>
          <a:p>
            <a:pPr>
              <a:lnSpc>
                <a:spcPct val="150000"/>
              </a:lnSpc>
            </a:pPr>
            <a:r>
              <a:rPr lang="sv-SE" sz="2000">
                <a:latin typeface="Arial"/>
                <a:cs typeface="Arial"/>
              </a:rPr>
              <a:t>- Kollegialt lärande om effektiv skolutveckling genom systematiskt kvalitetsarbete </a:t>
            </a:r>
          </a:p>
          <a:p>
            <a:pPr>
              <a:lnSpc>
                <a:spcPct val="150000"/>
              </a:lnSpc>
            </a:pPr>
            <a:r>
              <a:rPr lang="sv-SE" sz="2000">
                <a:latin typeface="Arial"/>
                <a:cs typeface="Arial"/>
              </a:rPr>
              <a:t>- Information om Nämnddialog och kvalitetsbesök </a:t>
            </a:r>
          </a:p>
          <a:p>
            <a:pPr>
              <a:lnSpc>
                <a:spcPct val="150000"/>
              </a:lnSpc>
            </a:pPr>
            <a:r>
              <a:rPr lang="sv-SE" sz="2000" b="1">
                <a:latin typeface="Arial"/>
                <a:cs typeface="Arial"/>
              </a:rPr>
              <a:t>12.00 Slut</a:t>
            </a:r>
            <a:endParaRPr lang="sv-SE" sz="2000" b="1"/>
          </a:p>
        </p:txBody>
      </p:sp>
    </p:spTree>
    <p:extLst>
      <p:ext uri="{BB962C8B-B14F-4D97-AF65-F5344CB8AC3E}">
        <p14:creationId xmlns:p14="http://schemas.microsoft.com/office/powerpoint/2010/main" val="7540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3">
            <a:extLst>
              <a:ext uri="{FF2B5EF4-FFF2-40B4-BE49-F238E27FC236}">
                <a16:creationId xmlns:a16="http://schemas.microsoft.com/office/drawing/2014/main" id="{4F3EBAC6-9FA8-6046-9593-3CA315F65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87"/>
            <a:ext cx="12192000" cy="6858000"/>
          </a:xfrm>
          <a:prstGeom prst="rect">
            <a:avLst/>
          </a:prstGeom>
          <a:noFill/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75" y="360792"/>
            <a:ext cx="10515600" cy="1325563"/>
          </a:xfrm>
        </p:spPr>
        <p:txBody>
          <a:bodyPr/>
          <a:lstStyle/>
          <a:p>
            <a:r>
              <a:rPr lang="sv-SE"/>
              <a:t>Syfte 24 maj – här var vi…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4A0092DC-7A21-564A-B5B9-7A2440F255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3664611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29870" indent="-229870"/>
            <a:r>
              <a:rPr lang="sv-SE">
                <a:ea typeface="+mn-lt"/>
                <a:cs typeface="+mn-lt"/>
              </a:rPr>
              <a:t>Att stärka rektors strategiska roll, ansvar och kompetens för pedagogiskt utvecklingsarbete</a:t>
            </a:r>
          </a:p>
          <a:p>
            <a:pPr marL="229870" indent="-229870"/>
            <a:r>
              <a:rPr lang="sv-SE">
                <a:ea typeface="+mn-lt"/>
                <a:cs typeface="+mn-lt"/>
              </a:rPr>
              <a:t>Att skapa en gemensam målbild för de två strategier som riktas till UC och rektor</a:t>
            </a:r>
          </a:p>
          <a:p>
            <a:pPr marL="229870" indent="-229870"/>
            <a:r>
              <a:rPr lang="sv-SE">
                <a:ea typeface="+mn-lt"/>
                <a:cs typeface="+mn-lt"/>
              </a:rPr>
              <a:t>Att målbilden ska fungera som riktningsgivare för delar av det systematiska kvalitetsarbetet för mandatperioden.</a:t>
            </a:r>
            <a:endParaRPr lang="sv-SE"/>
          </a:p>
          <a:p>
            <a:pPr marL="229870" indent="-229870"/>
            <a:endParaRPr lang="sv-SE">
              <a:cs typeface="Arial"/>
            </a:endParaRPr>
          </a:p>
          <a:p>
            <a:pPr marL="229870" indent="-229870"/>
            <a:endParaRPr lang="sv-SE"/>
          </a:p>
          <a:p>
            <a:pPr marL="0" indent="0">
              <a:buNone/>
            </a:pPr>
            <a:endParaRPr lang="sv-SE">
              <a:cs typeface="Arial"/>
            </a:endParaRPr>
          </a:p>
        </p:txBody>
      </p:sp>
      <p:pic>
        <p:nvPicPr>
          <p:cNvPr id="21" name="Platshållare för innehåll 16">
            <a:extLst>
              <a:ext uri="{FF2B5EF4-FFF2-40B4-BE49-F238E27FC236}">
                <a16:creationId xmlns:a16="http://schemas.microsoft.com/office/drawing/2014/main" id="{91A33FE8-8C48-514B-BA19-50FAAA49E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539">
            <a:off x="9020542" y="4865749"/>
            <a:ext cx="2776357" cy="193125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6D06C80-EF65-7C20-63AE-A71CDB60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84" y="2114349"/>
            <a:ext cx="5596295" cy="24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A6EB87EF-C7A9-DA05-AEAB-850144FA4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3">
            <a:extLst>
              <a:ext uri="{FF2B5EF4-FFF2-40B4-BE49-F238E27FC236}">
                <a16:creationId xmlns:a16="http://schemas.microsoft.com/office/drawing/2014/main" id="{4F3EBAC6-9FA8-6046-9593-3CA315F65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87"/>
            <a:ext cx="12192000" cy="6858000"/>
          </a:xfrm>
          <a:prstGeom prst="rect">
            <a:avLst/>
          </a:prstGeom>
          <a:noFill/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Syfte 4 oktober – här är vi nu!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4A0092DC-7A21-564A-B5B9-7A2440F255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9100" y="1690688"/>
            <a:ext cx="6229698" cy="4359271"/>
          </a:xfrm>
        </p:spPr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>
                <a:ea typeface="+mn-lt"/>
                <a:cs typeface="+mn-lt"/>
              </a:rPr>
              <a:t>Att stärka rektors strategiska roll och ansvar i skolområdets systematiska kvalitetsarbete</a:t>
            </a:r>
          </a:p>
          <a:p>
            <a:pPr marL="229870" indent="-229870"/>
            <a:r>
              <a:rPr lang="sv-SE">
                <a:ea typeface="+mn-lt"/>
                <a:cs typeface="+mn-lt"/>
              </a:rPr>
              <a:t>Att stärka rektors strategiska roll och ansvar i​ huvudmannens systematiska kvalitetsarbete​ </a:t>
            </a:r>
          </a:p>
          <a:p>
            <a:pPr marL="229870" indent="-229870"/>
            <a:r>
              <a:rPr lang="sv-SE">
                <a:ea typeface="+mn-lt"/>
                <a:cs typeface="+mn-lt"/>
              </a:rPr>
              <a:t>Att strategierna ska fungera som riktningsgivare för delar av det systematiska kvalitetsarbetet.</a:t>
            </a:r>
            <a:endParaRPr lang="sv-SE" strike="sngStrik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</p:txBody>
      </p:sp>
      <p:pic>
        <p:nvPicPr>
          <p:cNvPr id="21" name="Platshållare för innehåll 16">
            <a:extLst>
              <a:ext uri="{FF2B5EF4-FFF2-40B4-BE49-F238E27FC236}">
                <a16:creationId xmlns:a16="http://schemas.microsoft.com/office/drawing/2014/main" id="{91A33FE8-8C48-514B-BA19-50FAAA49E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539">
            <a:off x="9020542" y="4865749"/>
            <a:ext cx="2776357" cy="193125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6D06C80-EF65-7C20-63AE-A71CDB60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108178"/>
            <a:ext cx="5502206" cy="24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D29F759-1978-20C6-8A98-7A653DC48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8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bild 3">
            <a:extLst>
              <a:ext uri="{FF2B5EF4-FFF2-40B4-BE49-F238E27FC236}">
                <a16:creationId xmlns:a16="http://schemas.microsoft.com/office/drawing/2014/main" id="{3CA7FA2A-370E-5145-9435-1AD9BD5BE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C4C789C-5707-64F8-9BE3-BF110C3C3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D6D692A5-431E-6B8A-4614-6A5E8B28A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861" y="2056886"/>
            <a:ext cx="5943905" cy="2959252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7436624-A543-EC95-6180-7D7DE0F2D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0258"/>
            <a:ext cx="6519786" cy="25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C4C789C-5707-64F8-9BE3-BF110C3C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444E5498-F9A7-9A8C-886B-7E51E540154E}"/>
              </a:ext>
            </a:extLst>
          </p:cNvPr>
          <p:cNvGrpSpPr/>
          <p:nvPr/>
        </p:nvGrpSpPr>
        <p:grpSpPr>
          <a:xfrm>
            <a:off x="1067858" y="1276809"/>
            <a:ext cx="4866645" cy="4479744"/>
            <a:chOff x="3089263" y="1282529"/>
            <a:chExt cx="4411983" cy="4177072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BDAEDAC4-2444-F597-E8C2-C17FE391D48F}"/>
                </a:ext>
              </a:extLst>
            </p:cNvPr>
            <p:cNvGrpSpPr/>
            <p:nvPr/>
          </p:nvGrpSpPr>
          <p:grpSpPr>
            <a:xfrm rot="2694753">
              <a:off x="3089263" y="1282529"/>
              <a:ext cx="4411983" cy="4177072"/>
              <a:chOff x="607833" y="1610229"/>
              <a:chExt cx="3441421" cy="3258186"/>
            </a:xfrm>
          </p:grpSpPr>
          <p:sp>
            <p:nvSpPr>
              <p:cNvPr id="12" name="Ellips 11">
                <a:extLst>
                  <a:ext uri="{FF2B5EF4-FFF2-40B4-BE49-F238E27FC236}">
                    <a16:creationId xmlns:a16="http://schemas.microsoft.com/office/drawing/2014/main" id="{CC591D10-69CB-1875-9FCA-1DCC38A7E21F}"/>
                  </a:ext>
                </a:extLst>
              </p:cNvPr>
              <p:cNvSpPr/>
              <p:nvPr/>
            </p:nvSpPr>
            <p:spPr>
              <a:xfrm rot="5177609">
                <a:off x="1348641" y="1610229"/>
                <a:ext cx="1960863" cy="1960863"/>
              </a:xfrm>
              <a:prstGeom prst="ellipse">
                <a:avLst/>
              </a:prstGeom>
              <a:solidFill>
                <a:srgbClr val="674B99">
                  <a:alpha val="8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Ellips 12">
                <a:extLst>
                  <a:ext uri="{FF2B5EF4-FFF2-40B4-BE49-F238E27FC236}">
                    <a16:creationId xmlns:a16="http://schemas.microsoft.com/office/drawing/2014/main" id="{12FA2F8A-2DE8-D713-24D9-3E57A133BB52}"/>
                  </a:ext>
                </a:extLst>
              </p:cNvPr>
              <p:cNvSpPr/>
              <p:nvPr/>
            </p:nvSpPr>
            <p:spPr>
              <a:xfrm rot="5177609">
                <a:off x="2088391" y="2845097"/>
                <a:ext cx="1960863" cy="1960863"/>
              </a:xfrm>
              <a:prstGeom prst="ellipse">
                <a:avLst/>
              </a:prstGeom>
              <a:solidFill>
                <a:srgbClr val="0077BC">
                  <a:alpha val="8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Ellips 13">
                <a:extLst>
                  <a:ext uri="{FF2B5EF4-FFF2-40B4-BE49-F238E27FC236}">
                    <a16:creationId xmlns:a16="http://schemas.microsoft.com/office/drawing/2014/main" id="{C9B99AF6-12FC-F13B-5ACF-EF85820181AC}"/>
                  </a:ext>
                </a:extLst>
              </p:cNvPr>
              <p:cNvSpPr/>
              <p:nvPr/>
            </p:nvSpPr>
            <p:spPr>
              <a:xfrm rot="5177609">
                <a:off x="607833" y="2907552"/>
                <a:ext cx="1960863" cy="1960863"/>
              </a:xfrm>
              <a:prstGeom prst="ellipse">
                <a:avLst/>
              </a:prstGeom>
              <a:solidFill>
                <a:srgbClr val="008767">
                  <a:alpha val="8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" name="Cirkel 8">
              <a:extLst>
                <a:ext uri="{FF2B5EF4-FFF2-40B4-BE49-F238E27FC236}">
                  <a16:creationId xmlns:a16="http://schemas.microsoft.com/office/drawing/2014/main" id="{92F73F02-8C63-D2BD-8D9A-D4CC16E5053B}"/>
                </a:ext>
              </a:extLst>
            </p:cNvPr>
            <p:cNvSpPr txBox="1"/>
            <p:nvPr/>
          </p:nvSpPr>
          <p:spPr>
            <a:xfrm>
              <a:off x="5164756" y="2381671"/>
              <a:ext cx="1430102" cy="8463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marR="0" lvl="0" indent="0" algn="ctr" defTabSz="2178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Kultur</a:t>
              </a:r>
            </a:p>
          </p:txBody>
        </p:sp>
        <p:sp>
          <p:nvSpPr>
            <p:cNvPr id="10" name="Cirkel 8">
              <a:extLst>
                <a:ext uri="{FF2B5EF4-FFF2-40B4-BE49-F238E27FC236}">
                  <a16:creationId xmlns:a16="http://schemas.microsoft.com/office/drawing/2014/main" id="{CF6DC76C-B832-260C-BA6A-9430CE6A2D97}"/>
                </a:ext>
              </a:extLst>
            </p:cNvPr>
            <p:cNvSpPr txBox="1"/>
            <p:nvPr/>
          </p:nvSpPr>
          <p:spPr>
            <a:xfrm>
              <a:off x="4356265" y="4297538"/>
              <a:ext cx="2154411" cy="7688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marR="0" lvl="0" indent="0" algn="ctr" defTabSz="2178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Struktur</a:t>
              </a:r>
            </a:p>
          </p:txBody>
        </p:sp>
        <p:sp>
          <p:nvSpPr>
            <p:cNvPr id="11" name="Cirkel 8">
              <a:extLst>
                <a:ext uri="{FF2B5EF4-FFF2-40B4-BE49-F238E27FC236}">
                  <a16:creationId xmlns:a16="http://schemas.microsoft.com/office/drawing/2014/main" id="{26A49B42-5CD4-58C5-CE8A-6C37C10DFCD2}"/>
                </a:ext>
              </a:extLst>
            </p:cNvPr>
            <p:cNvSpPr txBox="1"/>
            <p:nvPr/>
          </p:nvSpPr>
          <p:spPr>
            <a:xfrm>
              <a:off x="3391075" y="2948829"/>
              <a:ext cx="1430102" cy="8463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marL="0" marR="0" lvl="0" indent="0" algn="ctr" defTabSz="2178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Mål</a:t>
              </a:r>
            </a:p>
          </p:txBody>
        </p:sp>
      </p:grpSp>
      <p:sp>
        <p:nvSpPr>
          <p:cNvPr id="16" name="Ellips 15">
            <a:extLst>
              <a:ext uri="{FF2B5EF4-FFF2-40B4-BE49-F238E27FC236}">
                <a16:creationId xmlns:a16="http://schemas.microsoft.com/office/drawing/2014/main" id="{61906E55-8396-EB8D-63BF-30EEAB2B6898}"/>
              </a:ext>
            </a:extLst>
          </p:cNvPr>
          <p:cNvSpPr/>
          <p:nvPr/>
        </p:nvSpPr>
        <p:spPr>
          <a:xfrm>
            <a:off x="6416740" y="2001602"/>
            <a:ext cx="4561357" cy="420624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95D582A-4B88-A934-318B-7E5E268B8015}"/>
              </a:ext>
            </a:extLst>
          </p:cNvPr>
          <p:cNvSpPr/>
          <p:nvPr/>
        </p:nvSpPr>
        <p:spPr>
          <a:xfrm>
            <a:off x="7475854" y="1357163"/>
            <a:ext cx="2481943" cy="1528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/>
              <a:t>Rektor</a:t>
            </a:r>
          </a:p>
          <a:p>
            <a:pPr algn="ctr"/>
            <a:r>
              <a:rPr lang="sv-SE" sz="2000"/>
              <a:t>Kvalitetsbesök</a:t>
            </a:r>
          </a:p>
          <a:p>
            <a:pPr algn="ctr"/>
            <a:r>
              <a:rPr lang="sv-SE" sz="2000"/>
              <a:t>och </a:t>
            </a:r>
          </a:p>
          <a:p>
            <a:pPr algn="ctr"/>
            <a:r>
              <a:rPr lang="sv-SE" sz="2000"/>
              <a:t>utvecklingsdialog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93A0C9B0-A371-AEA7-9127-D28A4E240A28}"/>
              </a:ext>
            </a:extLst>
          </p:cNvPr>
          <p:cNvSpPr/>
          <p:nvPr/>
        </p:nvSpPr>
        <p:spPr>
          <a:xfrm>
            <a:off x="9511053" y="4062355"/>
            <a:ext cx="2481942" cy="152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/>
              <a:t>Utbildningschef</a:t>
            </a:r>
          </a:p>
          <a:p>
            <a:pPr algn="ctr"/>
            <a:r>
              <a:rPr lang="sv-SE"/>
              <a:t>Utvecklingsdialoger inom skolområdet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1253C5E0-D72C-19D1-9540-0E4E97CE01F9}"/>
              </a:ext>
            </a:extLst>
          </p:cNvPr>
          <p:cNvSpPr/>
          <p:nvPr/>
        </p:nvSpPr>
        <p:spPr>
          <a:xfrm>
            <a:off x="5527684" y="4104722"/>
            <a:ext cx="2533806" cy="1528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/>
              <a:t>Nämnd</a:t>
            </a:r>
          </a:p>
          <a:p>
            <a:pPr algn="ctr"/>
            <a:r>
              <a:rPr lang="sv-SE"/>
              <a:t>Kvalitetsbesök</a:t>
            </a:r>
          </a:p>
          <a:p>
            <a:pPr algn="ctr"/>
            <a:r>
              <a:rPr lang="sv-SE"/>
              <a:t>Nämnddialog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0C03DB8-EC7D-7A4E-6FAA-FA1E3459F0EE}"/>
              </a:ext>
            </a:extLst>
          </p:cNvPr>
          <p:cNvSpPr txBox="1"/>
          <p:nvPr/>
        </p:nvSpPr>
        <p:spPr>
          <a:xfrm>
            <a:off x="419100" y="371272"/>
            <a:ext cx="9796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/>
              <a:t>Tre centrala dimensioner i systematiskt kvalitetsarbete</a:t>
            </a:r>
          </a:p>
          <a:p>
            <a:r>
              <a:rPr lang="sv-SE" sz="2800" b="1"/>
              <a:t>Tre centrala aktiviteter för att länka samman styrkedjan</a:t>
            </a:r>
          </a:p>
        </p:txBody>
      </p:sp>
    </p:spTree>
    <p:extLst>
      <p:ext uri="{BB962C8B-B14F-4D97-AF65-F5344CB8AC3E}">
        <p14:creationId xmlns:p14="http://schemas.microsoft.com/office/powerpoint/2010/main" val="18940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31E61C88-687A-BB7C-9424-57EB10CF1354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v-SE" err="1"/>
              <a:t>Appreciative</a:t>
            </a:r>
            <a:r>
              <a:rPr lang="sv-SE"/>
              <a:t> </a:t>
            </a:r>
            <a:r>
              <a:rPr lang="sv-SE" err="1"/>
              <a:t>Inquiry</a:t>
            </a:r>
            <a:r>
              <a:rPr lang="sv-SE"/>
              <a:t> - AI</a:t>
            </a:r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342BF9C2-413F-20F9-20C3-3FE6EA157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478" y="1946680"/>
            <a:ext cx="9185479" cy="3179425"/>
          </a:xfrm>
          <a:prstGeom prst="rect">
            <a:avLst/>
          </a:prstGeom>
          <a:noFill/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9274901-09FD-321D-DD9B-64D32BC4A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0" y="370755"/>
            <a:ext cx="1828800" cy="666750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E4B728E9-174F-5109-EA8C-6BC0559F4543}"/>
              </a:ext>
            </a:extLst>
          </p:cNvPr>
          <p:cNvSpPr/>
          <p:nvPr/>
        </p:nvSpPr>
        <p:spPr>
          <a:xfrm>
            <a:off x="1431478" y="1808292"/>
            <a:ext cx="2291137" cy="345619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pic>
        <p:nvPicPr>
          <p:cNvPr id="6" name="Platshållare för bild 3">
            <a:extLst>
              <a:ext uri="{FF2B5EF4-FFF2-40B4-BE49-F238E27FC236}">
                <a16:creationId xmlns:a16="http://schemas.microsoft.com/office/drawing/2014/main" id="{B589F543-F84F-77EB-8A61-7FB61A352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69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5558AB-E691-8C16-8850-260B6F46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54" y="267032"/>
            <a:ext cx="60388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latshållare för bild 3">
            <a:extLst>
              <a:ext uri="{FF2B5EF4-FFF2-40B4-BE49-F238E27FC236}">
                <a16:creationId xmlns:a16="http://schemas.microsoft.com/office/drawing/2014/main" id="{B163F18D-DCA9-133B-71B1-B25EFE644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61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31E61C88-687A-BB7C-9424-57EB10CF1354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v-SE"/>
              <a:t>Appreciative Inquiry - AI</a:t>
            </a:r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342BF9C2-413F-20F9-20C3-3FE6EA157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478" y="1946680"/>
            <a:ext cx="9185479" cy="3179425"/>
          </a:xfrm>
          <a:prstGeom prst="rect">
            <a:avLst/>
          </a:prstGeom>
          <a:noFill/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F6F48D2A-B740-25C6-D214-B02A97335FB7}"/>
              </a:ext>
            </a:extLst>
          </p:cNvPr>
          <p:cNvSpPr/>
          <p:nvPr/>
        </p:nvSpPr>
        <p:spPr>
          <a:xfrm>
            <a:off x="3595955" y="1736401"/>
            <a:ext cx="7021002" cy="345619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pic>
        <p:nvPicPr>
          <p:cNvPr id="2" name="Platshållare för bild 3">
            <a:extLst>
              <a:ext uri="{FF2B5EF4-FFF2-40B4-BE49-F238E27FC236}">
                <a16:creationId xmlns:a16="http://schemas.microsoft.com/office/drawing/2014/main" id="{76856D78-DCAB-C71C-87B2-F8B578F5F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72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0D6698E4-FED5-4F9D-BF76-A28BB2FA8F05}"/>
    </a:ext>
  </a:extLst>
</a:theme>
</file>

<file path=ppt/theme/theme3.xml><?xml version="1.0" encoding="utf-8"?>
<a:theme xmlns:a="http://schemas.openxmlformats.org/drawingml/2006/main" name="1_Göteborgs Stad – Blå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_format_vidskärm.pptx" id="{6D05AFB1-10C9-4DC8-B0FF-C20B832AF2AF}" vid="{BF4ECF85-1CDE-492E-B947-9465745B2E24}"/>
    </a:ext>
  </a:extLst>
</a:theme>
</file>

<file path=ppt/theme/theme4.xml><?xml version="1.0" encoding="utf-8"?>
<a:theme xmlns:a="http://schemas.openxmlformats.org/drawingml/2006/main" name="Göteborgs Stad – Blå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s+Presentationsmall+2019+Q3.pptx" id="{DDA1F0B3-4B40-4D9D-B733-6A3A3E4EED6C}" vid="{85169B9C-1910-4B20-8B8C-1DBACB99CE75}"/>
    </a:ext>
  </a:extLst>
</a:theme>
</file>

<file path=ppt/theme/theme5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d37bf8f-1380-4891-a32b-9d6f49cecd1f" xsi:nil="true"/>
    <SharedWithUsers xmlns="a2d17945-ba2b-41c1-8ab6-615323250b42">
      <UserInfo>
        <DisplayName>Annika Hellström</DisplayName>
        <AccountId>99</AccountId>
        <AccountType/>
      </UserInfo>
      <UserInfo>
        <DisplayName>Katarina Breidning</DisplayName>
        <AccountId>14</AccountId>
        <AccountType/>
      </UserInfo>
      <UserInfo>
        <DisplayName>Elin Svensson</DisplayName>
        <AccountId>117</AccountId>
        <AccountType/>
      </UserInfo>
      <UserInfo>
        <DisplayName>Pernille Paulsrud van Raalte</DisplayName>
        <AccountId>25</AccountId>
        <AccountType/>
      </UserInfo>
      <UserInfo>
        <DisplayName>Birgitta Lager</DisplayName>
        <AccountId>116</AccountId>
        <AccountType/>
      </UserInfo>
      <UserInfo>
        <DisplayName>Jenny Almhöjd</DisplayName>
        <AccountId>115</AccountId>
        <AccountType/>
      </UserInfo>
    </SharedWithUsers>
    <lcf76f155ced4ddcb4097134ff3c332f xmlns="ed37bf8f-1380-4891-a32b-9d6f49cecd1f">
      <Terms xmlns="http://schemas.microsoft.com/office/infopath/2007/PartnerControls"/>
    </lcf76f155ced4ddcb4097134ff3c332f>
    <TaxCatchAll xmlns="a2d17945-ba2b-41c1-8ab6-615323250b4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7792E1C5120A488D303D3E8CA6A9FC" ma:contentTypeVersion="13" ma:contentTypeDescription="Skapa ett nytt dokument." ma:contentTypeScope="" ma:versionID="d2c811d752b28bd7e208f364111a7278">
  <xsd:schema xmlns:xsd="http://www.w3.org/2001/XMLSchema" xmlns:xs="http://www.w3.org/2001/XMLSchema" xmlns:p="http://schemas.microsoft.com/office/2006/metadata/properties" xmlns:ns2="ed37bf8f-1380-4891-a32b-9d6f49cecd1f" xmlns:ns3="a2d17945-ba2b-41c1-8ab6-615323250b42" targetNamespace="http://schemas.microsoft.com/office/2006/metadata/properties" ma:root="true" ma:fieldsID="f31fc33e45b71ecc441361621f599d7d" ns2:_="" ns3:_="">
    <xsd:import namespace="ed37bf8f-1380-4891-a32b-9d6f49cecd1f"/>
    <xsd:import namespace="a2d17945-ba2b-41c1-8ab6-615323250b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7bf8f-1380-4891-a32b-9d6f49cecd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17945-ba2b-41c1-8ab6-615323250b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69b9415-7328-4179-ac85-67dbd88c823c}" ma:internalName="TaxCatchAll" ma:showField="CatchAllData" ma:web="a2d17945-ba2b-41c1-8ab6-615323250b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ACDA7F-778D-424A-A5C4-0678897CF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CD829-0558-4030-8167-103F893FA959}">
  <ds:schemaRefs>
    <ds:schemaRef ds:uri="a2d17945-ba2b-41c1-8ab6-615323250b42"/>
    <ds:schemaRef ds:uri="ed37bf8f-1380-4891-a32b-9d6f49cecd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3C9FE9-A247-4D42-9483-4767E703B005}">
  <ds:schemaRefs>
    <ds:schemaRef ds:uri="a2d17945-ba2b-41c1-8ab6-615323250b42"/>
    <ds:schemaRef ds:uri="ed37bf8f-1380-4891-a32b-9d6f49cecd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15</Slides>
  <Notes>10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Office-tema</vt:lpstr>
      <vt:lpstr>Göteborgs Stad – Blå dekor</vt:lpstr>
      <vt:lpstr>1_Göteborgs Stad – Blå dekor</vt:lpstr>
      <vt:lpstr>Göteborgs Stad – Blå dekor</vt:lpstr>
      <vt:lpstr>Office-tema</vt:lpstr>
      <vt:lpstr>PowerPoint Presentation</vt:lpstr>
      <vt:lpstr>Dagens innehåll</vt:lpstr>
      <vt:lpstr>Syfte 24 maj – här var vi…</vt:lpstr>
      <vt:lpstr>Syfte 4 oktober – här är vi nu!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Kvalitetsbesök och Nämnddialog</vt:lpstr>
      <vt:lpstr>Kvalitetsbesök och nämnddialog</vt:lpstr>
      <vt:lpstr>PowerPoint Presentation</vt:lpstr>
      <vt:lpstr>Sammanställning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Hellström</dc:creator>
  <cp:revision>6</cp:revision>
  <cp:lastPrinted>2023-04-04T12:58:13Z</cp:lastPrinted>
  <dcterms:created xsi:type="dcterms:W3CDTF">2023-03-10T11:56:24Z</dcterms:created>
  <dcterms:modified xsi:type="dcterms:W3CDTF">2023-10-12T13:17:15Z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0x010100317792E1C5120A488D303D3E8CA6A9FC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